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Cabin"/>
      <p:regular r:id="rId74"/>
      <p:bold r:id="rId75"/>
      <p:italic r:id="rId76"/>
      <p:boldItalic r:id="rId77"/>
    </p:embeddedFont>
    <p:embeddedFont>
      <p:font typeface="Hind"/>
      <p:regular r:id="rId78"/>
      <p:bold r:id="rId79"/>
    </p:embeddedFont>
    <p:embeddedFont>
      <p:font typeface="Roboto Condensed"/>
      <p:regular r:id="rId80"/>
      <p:bold r:id="rId81"/>
      <p:italic r:id="rId82"/>
      <p:boldItalic r:id="rId83"/>
    </p:embeddedFont>
    <p:embeddedFont>
      <p:font typeface="Actor"/>
      <p:regular r:id="rId84"/>
    </p:embeddedFont>
    <p:embeddedFont>
      <p:font typeface="Proxima Nova Semibold"/>
      <p:regular r:id="rId85"/>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F0366D-FA9B-42A5-9943-595EE3ED626B}">
  <a:tblStyle styleId="{6CF0366D-FA9B-42A5-9943-595EE3ED62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ctor-regular.fntdata"/><Relationship Id="rId83" Type="http://schemas.openxmlformats.org/officeDocument/2006/relationships/font" Target="fonts/RobotoCondensed-boldItalic.fntdata"/><Relationship Id="rId42" Type="http://schemas.openxmlformats.org/officeDocument/2006/relationships/slide" Target="slides/slide36.xml"/><Relationship Id="rId86" Type="http://schemas.openxmlformats.org/officeDocument/2006/relationships/font" Target="fonts/ProximaNovaSemibold-bold.fntdata"/><Relationship Id="rId41" Type="http://schemas.openxmlformats.org/officeDocument/2006/relationships/slide" Target="slides/slide35.xml"/><Relationship Id="rId85" Type="http://schemas.openxmlformats.org/officeDocument/2006/relationships/font" Target="fonts/ProximaNovaSemibold-regular.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ProximaNovaSemibold-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Condensed-regular.fntdata"/><Relationship Id="rId82" Type="http://schemas.openxmlformats.org/officeDocument/2006/relationships/font" Target="fonts/RobotoCondensed-italic.fntdata"/><Relationship Id="rId81"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Cabin-bold.fntdata"/><Relationship Id="rId30" Type="http://schemas.openxmlformats.org/officeDocument/2006/relationships/slide" Target="slides/slide24.xml"/><Relationship Id="rId74" Type="http://schemas.openxmlformats.org/officeDocument/2006/relationships/font" Target="fonts/Cabin-regular.fntdata"/><Relationship Id="rId33" Type="http://schemas.openxmlformats.org/officeDocument/2006/relationships/slide" Target="slides/slide27.xml"/><Relationship Id="rId77" Type="http://schemas.openxmlformats.org/officeDocument/2006/relationships/font" Target="fonts/Cabin-boldItalic.fntdata"/><Relationship Id="rId32" Type="http://schemas.openxmlformats.org/officeDocument/2006/relationships/slide" Target="slides/slide26.xml"/><Relationship Id="rId76" Type="http://schemas.openxmlformats.org/officeDocument/2006/relationships/font" Target="fonts/Cabin-italic.fntdata"/><Relationship Id="rId35" Type="http://schemas.openxmlformats.org/officeDocument/2006/relationships/slide" Target="slides/slide29.xml"/><Relationship Id="rId79" Type="http://schemas.openxmlformats.org/officeDocument/2006/relationships/font" Target="fonts/Hind-bold.fntdata"/><Relationship Id="rId34" Type="http://schemas.openxmlformats.org/officeDocument/2006/relationships/slide" Target="slides/slide28.xml"/><Relationship Id="rId78" Type="http://schemas.openxmlformats.org/officeDocument/2006/relationships/font" Target="fonts/Hind-regular.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a78c308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a78c308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a84a8cc4a_0_1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a84a8cc4a_0_1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bdf2d03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bdf2d03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0bdf2d03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0bdf2d03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bdf2d03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bdf2d03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bdf2d035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bdf2d035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bdf2d035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0bdf2d035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bdf2d035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0bdf2d035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bdf2d035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bdf2d035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bdf2d035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bdf2d035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bdf2d035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0bdf2d035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a84a8cc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a84a8cc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bdf2d0354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bdf2d0354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bdf2d035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0bdf2d035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bdf2d035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bdf2d035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bdf2d035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bdf2d0354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0bdf2d0354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0bdf2d0354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0bdf2d0354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0bdf2d0354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0bdf2d0354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0bdf2d0354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0bdf2d035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0bdf2d035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0bdf2d035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0bdf2d035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0bdf2d0354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0bdf2d0354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a78c3086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a78c3086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bdf2d035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0bdf2d035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bdf2d0354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0bdf2d0354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0bdf2d0354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0bdf2d0354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bdf2d0354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bdf2d0354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0bdf2d0354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0bdf2d0354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0bdf2d0354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0bdf2d0354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0bdf2d0354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0bdf2d0354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0bdf2d0354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0bdf2d0354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0bdf2d0354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0bdf2d0354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0a84a8cc4a_0_18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0a84a8cc4a_0_18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a78c3086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a78c3086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0abb5968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0abb5968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0abb59688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0abb59688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0a84a8cc4a_0_9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0a84a8cc4a_0_9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a84a8cc4a_0_9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a84a8cc4a_0_9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0a84a8cc4a_0_9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0a84a8cc4a_0_9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0a84a8cc4a_0_9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10a84a8cc4a_0_9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10a84a8cc4a_0_1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10a84a8cc4a_0_1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8" name="Shape 4938"/>
        <p:cNvGrpSpPr/>
        <p:nvPr/>
      </p:nvGrpSpPr>
      <p:grpSpPr>
        <a:xfrm>
          <a:off x="0" y="0"/>
          <a:ext cx="0" cy="0"/>
          <a:chOff x="0" y="0"/>
          <a:chExt cx="0" cy="0"/>
        </a:xfrm>
      </p:grpSpPr>
      <p:sp>
        <p:nvSpPr>
          <p:cNvPr id="4939" name="Google Shape;4939;g10a84a8cc4a_0_1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0" name="Google Shape;4940;g10a84a8cc4a_0_1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g10a84a8cc4a_0_13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0" name="Google Shape;5110;g10a84a8cc4a_0_13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3" name="Shape 5513"/>
        <p:cNvGrpSpPr/>
        <p:nvPr/>
      </p:nvGrpSpPr>
      <p:grpSpPr>
        <a:xfrm>
          <a:off x="0" y="0"/>
          <a:ext cx="0" cy="0"/>
          <a:chOff x="0" y="0"/>
          <a:chExt cx="0" cy="0"/>
        </a:xfrm>
      </p:grpSpPr>
      <p:sp>
        <p:nvSpPr>
          <p:cNvPr id="5514" name="Google Shape;5514;g10a84a8cc4a_0_13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5" name="Google Shape;5515;g10a84a8cc4a_0_13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a78c3086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a78c3086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3" name="Shape 5893"/>
        <p:cNvGrpSpPr/>
        <p:nvPr/>
      </p:nvGrpSpPr>
      <p:grpSpPr>
        <a:xfrm>
          <a:off x="0" y="0"/>
          <a:ext cx="0" cy="0"/>
          <a:chOff x="0" y="0"/>
          <a:chExt cx="0" cy="0"/>
        </a:xfrm>
      </p:grpSpPr>
      <p:sp>
        <p:nvSpPr>
          <p:cNvPr id="5894" name="Google Shape;5894;g10a84a8cc4a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5" name="Google Shape;5895;g10a84a8cc4a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7" name="Shape 6307"/>
        <p:cNvGrpSpPr/>
        <p:nvPr/>
      </p:nvGrpSpPr>
      <p:grpSpPr>
        <a:xfrm>
          <a:off x="0" y="0"/>
          <a:ext cx="0" cy="0"/>
          <a:chOff x="0" y="0"/>
          <a:chExt cx="0" cy="0"/>
        </a:xfrm>
      </p:grpSpPr>
      <p:sp>
        <p:nvSpPr>
          <p:cNvPr id="6308" name="Google Shape;6308;g10a84a8cc4a_0_14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9" name="Google Shape;6309;g10a84a8cc4a_0_14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8" name="Shape 6668"/>
        <p:cNvGrpSpPr/>
        <p:nvPr/>
      </p:nvGrpSpPr>
      <p:grpSpPr>
        <a:xfrm>
          <a:off x="0" y="0"/>
          <a:ext cx="0" cy="0"/>
          <a:chOff x="0" y="0"/>
          <a:chExt cx="0" cy="0"/>
        </a:xfrm>
      </p:grpSpPr>
      <p:sp>
        <p:nvSpPr>
          <p:cNvPr id="6669" name="Google Shape;6669;g10a84a8cc4a_0_14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0" name="Google Shape;6670;g10a84a8cc4a_0_14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8" name="Shape 7178"/>
        <p:cNvGrpSpPr/>
        <p:nvPr/>
      </p:nvGrpSpPr>
      <p:grpSpPr>
        <a:xfrm>
          <a:off x="0" y="0"/>
          <a:ext cx="0" cy="0"/>
          <a:chOff x="0" y="0"/>
          <a:chExt cx="0" cy="0"/>
        </a:xfrm>
      </p:grpSpPr>
      <p:sp>
        <p:nvSpPr>
          <p:cNvPr id="7179" name="Google Shape;7179;g10a84a8cc4a_0_15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0" name="Google Shape;7180;g10a84a8cc4a_0_15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8" name="Shape 7798"/>
        <p:cNvGrpSpPr/>
        <p:nvPr/>
      </p:nvGrpSpPr>
      <p:grpSpPr>
        <a:xfrm>
          <a:off x="0" y="0"/>
          <a:ext cx="0" cy="0"/>
          <a:chOff x="0" y="0"/>
          <a:chExt cx="0" cy="0"/>
        </a:xfrm>
      </p:grpSpPr>
      <p:sp>
        <p:nvSpPr>
          <p:cNvPr id="7799" name="Google Shape;7799;g10a84a8cc4a_0_15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0" name="Google Shape;7800;g10a84a8cc4a_0_15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2" name="Shape 8392"/>
        <p:cNvGrpSpPr/>
        <p:nvPr/>
      </p:nvGrpSpPr>
      <p:grpSpPr>
        <a:xfrm>
          <a:off x="0" y="0"/>
          <a:ext cx="0" cy="0"/>
          <a:chOff x="0" y="0"/>
          <a:chExt cx="0" cy="0"/>
        </a:xfrm>
      </p:grpSpPr>
      <p:sp>
        <p:nvSpPr>
          <p:cNvPr id="8393" name="Google Shape;8393;g10a84a8cc4a_0_16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4" name="Google Shape;8394;g10a84a8cc4a_0_16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3" name="Shape 8713"/>
        <p:cNvGrpSpPr/>
        <p:nvPr/>
      </p:nvGrpSpPr>
      <p:grpSpPr>
        <a:xfrm>
          <a:off x="0" y="0"/>
          <a:ext cx="0" cy="0"/>
          <a:chOff x="0" y="0"/>
          <a:chExt cx="0" cy="0"/>
        </a:xfrm>
      </p:grpSpPr>
      <p:sp>
        <p:nvSpPr>
          <p:cNvPr id="8714" name="Google Shape;8714;g10a84a8cc4a_0_16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5" name="Google Shape;8715;g10a84a8cc4a_0_16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1" name="Shape 9021"/>
        <p:cNvGrpSpPr/>
        <p:nvPr/>
      </p:nvGrpSpPr>
      <p:grpSpPr>
        <a:xfrm>
          <a:off x="0" y="0"/>
          <a:ext cx="0" cy="0"/>
          <a:chOff x="0" y="0"/>
          <a:chExt cx="0" cy="0"/>
        </a:xfrm>
      </p:grpSpPr>
      <p:sp>
        <p:nvSpPr>
          <p:cNvPr id="9022" name="Google Shape;9022;g10a84a8cc4a_0_18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3" name="Google Shape;9023;g10a84a8cc4a_0_18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a78c3086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a78c3086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a84a8cc4a_0_18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a84a8cc4a_0_18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a84a8cc4a_0_18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a84a8cc4a_0_18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a84a8cc4a_0_18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0a84a8cc4a_0_18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873800"/>
            <a:ext cx="4718700" cy="2645700"/>
          </a:xfrm>
          <a:prstGeom prst="rect">
            <a:avLst/>
          </a:prstGeom>
        </p:spPr>
        <p:txBody>
          <a:bodyPr anchorCtr="0" anchor="ctr" bIns="91425" lIns="91425" spcFirstLastPara="1" rIns="91425" wrap="square" tIns="91425">
            <a:noAutofit/>
          </a:bodyPr>
          <a:lstStyle>
            <a:lvl1pPr lvl="0" algn="l">
              <a:lnSpc>
                <a:spcPct val="80000"/>
              </a:lnSpc>
              <a:spcBef>
                <a:spcPts val="0"/>
              </a:spcBef>
              <a:spcAft>
                <a:spcPts val="0"/>
              </a:spcAft>
              <a:buSzPts val="5200"/>
              <a:buNone/>
              <a:defRPr b="1"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3553925"/>
            <a:ext cx="4063200" cy="47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5537625" y="0"/>
            <a:ext cx="3606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437525" y="14150"/>
            <a:ext cx="0" cy="5142600"/>
          </a:xfrm>
          <a:prstGeom prst="straightConnector1">
            <a:avLst/>
          </a:prstGeom>
          <a:noFill/>
          <a:ln cap="flat" cmpd="sng" w="28575">
            <a:solidFill>
              <a:schemeClr val="lt1"/>
            </a:solidFill>
            <a:prstDash val="solid"/>
            <a:round/>
            <a:headEnd len="med" w="med" type="none"/>
            <a:tailEnd len="med" w="med" type="none"/>
          </a:ln>
        </p:spPr>
      </p:cxnSp>
      <p:cxnSp>
        <p:nvCxnSpPr>
          <p:cNvPr id="13" name="Google Shape;13;p2"/>
          <p:cNvCxnSpPr/>
          <p:nvPr/>
        </p:nvCxnSpPr>
        <p:spPr>
          <a:xfrm>
            <a:off x="6588069" y="-13200"/>
            <a:ext cx="0" cy="5169900"/>
          </a:xfrm>
          <a:prstGeom prst="straightConnector1">
            <a:avLst/>
          </a:prstGeom>
          <a:noFill/>
          <a:ln cap="flat" cmpd="sng" w="28575">
            <a:solidFill>
              <a:schemeClr val="lt1"/>
            </a:solidFill>
            <a:prstDash val="lgDash"/>
            <a:round/>
            <a:headEnd len="med" w="med" type="none"/>
            <a:tailEnd len="med" w="med" type="none"/>
          </a:ln>
        </p:spPr>
      </p:cxnSp>
      <p:cxnSp>
        <p:nvCxnSpPr>
          <p:cNvPr id="14" name="Google Shape;14;p2"/>
          <p:cNvCxnSpPr/>
          <p:nvPr/>
        </p:nvCxnSpPr>
        <p:spPr>
          <a:xfrm>
            <a:off x="8286950" y="-7075"/>
            <a:ext cx="0" cy="5210100"/>
          </a:xfrm>
          <a:prstGeom prst="straightConnector1">
            <a:avLst/>
          </a:prstGeom>
          <a:noFill/>
          <a:ln cap="flat" cmpd="sng" w="28575">
            <a:solidFill>
              <a:schemeClr val="lt1"/>
            </a:solidFill>
            <a:prstDash val="lgDash"/>
            <a:round/>
            <a:headEnd len="med" w="med" type="none"/>
            <a:tailEnd len="med" w="med" type="none"/>
          </a:ln>
        </p:spPr>
      </p:cxnSp>
      <p:sp>
        <p:nvSpPr>
          <p:cNvPr id="15" name="Google Shape;15;p2"/>
          <p:cNvSpPr/>
          <p:nvPr/>
        </p:nvSpPr>
        <p:spPr>
          <a:xfrm>
            <a:off x="6452213" y="1042875"/>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7900" y="376370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p:nvPr/>
        </p:nvSpPr>
        <p:spPr>
          <a:xfrm>
            <a:off x="5590025" y="0"/>
            <a:ext cx="3554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1"/>
          <p:cNvCxnSpPr/>
          <p:nvPr/>
        </p:nvCxnSpPr>
        <p:spPr>
          <a:xfrm>
            <a:off x="6958325"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83" name="Google Shape;83;p11"/>
          <p:cNvCxnSpPr/>
          <p:nvPr/>
        </p:nvCxnSpPr>
        <p:spPr>
          <a:xfrm>
            <a:off x="5590025" y="1135088"/>
            <a:ext cx="2492400" cy="0"/>
          </a:xfrm>
          <a:prstGeom prst="straightConnector1">
            <a:avLst/>
          </a:prstGeom>
          <a:noFill/>
          <a:ln cap="flat" cmpd="sng" w="28575">
            <a:solidFill>
              <a:schemeClr val="lt1"/>
            </a:solidFill>
            <a:prstDash val="solid"/>
            <a:round/>
            <a:headEnd len="med" w="med" type="none"/>
            <a:tailEnd len="med" w="med" type="none"/>
          </a:ln>
        </p:spPr>
      </p:cxnSp>
      <p:cxnSp>
        <p:nvCxnSpPr>
          <p:cNvPr id="84" name="Google Shape;84;p11"/>
          <p:cNvCxnSpPr/>
          <p:nvPr/>
        </p:nvCxnSpPr>
        <p:spPr>
          <a:xfrm>
            <a:off x="7378300" y="4008413"/>
            <a:ext cx="1765800" cy="0"/>
          </a:xfrm>
          <a:prstGeom prst="straightConnector1">
            <a:avLst/>
          </a:prstGeom>
          <a:noFill/>
          <a:ln cap="flat" cmpd="sng" w="28575">
            <a:solidFill>
              <a:schemeClr val="lt1"/>
            </a:solidFill>
            <a:prstDash val="solid"/>
            <a:round/>
            <a:headEnd len="med" w="med" type="none"/>
            <a:tailEnd len="med" w="med" type="none"/>
          </a:ln>
        </p:spPr>
      </p:cxnSp>
      <p:sp>
        <p:nvSpPr>
          <p:cNvPr id="85" name="Google Shape;85;p11"/>
          <p:cNvSpPr/>
          <p:nvPr/>
        </p:nvSpPr>
        <p:spPr>
          <a:xfrm>
            <a:off x="6819288" y="146748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1"/>
          <p:cNvCxnSpPr/>
          <p:nvPr/>
        </p:nvCxnSpPr>
        <p:spPr>
          <a:xfrm>
            <a:off x="0" y="4771825"/>
            <a:ext cx="5608500" cy="0"/>
          </a:xfrm>
          <a:prstGeom prst="straightConnector1">
            <a:avLst/>
          </a:prstGeom>
          <a:noFill/>
          <a:ln cap="flat" cmpd="sng" w="28575">
            <a:solidFill>
              <a:schemeClr val="lt2"/>
            </a:solidFill>
            <a:prstDash val="dash"/>
            <a:round/>
            <a:headEnd len="med" w="med" type="none"/>
            <a:tailEnd len="med" w="med" type="none"/>
          </a:ln>
        </p:spPr>
      </p:cxnSp>
      <p:cxnSp>
        <p:nvCxnSpPr>
          <p:cNvPr id="87" name="Google Shape;87;p11"/>
          <p:cNvCxnSpPr/>
          <p:nvPr/>
        </p:nvCxnSpPr>
        <p:spPr>
          <a:xfrm>
            <a:off x="33370" y="404075"/>
            <a:ext cx="5608500" cy="0"/>
          </a:xfrm>
          <a:prstGeom prst="straightConnector1">
            <a:avLst/>
          </a:prstGeom>
          <a:noFill/>
          <a:ln cap="flat" cmpd="sng" w="28575">
            <a:solidFill>
              <a:schemeClr val="lt2"/>
            </a:solidFill>
            <a:prstDash val="dash"/>
            <a:round/>
            <a:headEnd len="med" w="med" type="none"/>
            <a:tailEnd len="med" w="med" type="none"/>
          </a:ln>
        </p:spPr>
      </p:cxnSp>
      <p:cxnSp>
        <p:nvCxnSpPr>
          <p:cNvPr id="88" name="Google Shape;88;p11"/>
          <p:cNvCxnSpPr/>
          <p:nvPr/>
        </p:nvCxnSpPr>
        <p:spPr>
          <a:xfrm>
            <a:off x="7914850" y="61625"/>
            <a:ext cx="0" cy="5169900"/>
          </a:xfrm>
          <a:prstGeom prst="straightConnector1">
            <a:avLst/>
          </a:prstGeom>
          <a:noFill/>
          <a:ln cap="flat" cmpd="sng" w="28575">
            <a:solidFill>
              <a:schemeClr val="lt1"/>
            </a:solidFill>
            <a:prstDash val="dash"/>
            <a:round/>
            <a:headEnd len="med" w="med" type="none"/>
            <a:tailEnd len="med" w="med" type="none"/>
          </a:ln>
        </p:spPr>
      </p:cxnSp>
      <p:sp>
        <p:nvSpPr>
          <p:cNvPr id="89" name="Google Shape;89;p11"/>
          <p:cNvSpPr txBox="1"/>
          <p:nvPr>
            <p:ph hasCustomPrompt="1" type="title"/>
          </p:nvPr>
        </p:nvSpPr>
        <p:spPr>
          <a:xfrm>
            <a:off x="713225" y="1271363"/>
            <a:ext cx="4707900" cy="2166900"/>
          </a:xfrm>
          <a:prstGeom prst="rect">
            <a:avLst/>
          </a:prstGeom>
        </p:spPr>
        <p:txBody>
          <a:bodyPr anchorCtr="0" anchor="t" bIns="91425" lIns="91425" spcFirstLastPara="1" rIns="91425" wrap="square" tIns="91425">
            <a:noAutofit/>
          </a:bodyPr>
          <a:lstStyle>
            <a:lvl1pPr lvl="0" algn="l">
              <a:spcBef>
                <a:spcPts val="0"/>
              </a:spcBef>
              <a:spcAft>
                <a:spcPts val="0"/>
              </a:spcAft>
              <a:buSzPts val="12000"/>
              <a:buNone/>
              <a:defRPr sz="13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0" name="Google Shape;90;p11"/>
          <p:cNvSpPr txBox="1"/>
          <p:nvPr>
            <p:ph idx="1" type="subTitle"/>
          </p:nvPr>
        </p:nvSpPr>
        <p:spPr>
          <a:xfrm>
            <a:off x="713225" y="3371738"/>
            <a:ext cx="4707900" cy="500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 name="Shape 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2" name="Shape 92"/>
        <p:cNvGrpSpPr/>
        <p:nvPr/>
      </p:nvGrpSpPr>
      <p:grpSpPr>
        <a:xfrm>
          <a:off x="0" y="0"/>
          <a:ext cx="0" cy="0"/>
          <a:chOff x="0" y="0"/>
          <a:chExt cx="0" cy="0"/>
        </a:xfrm>
      </p:grpSpPr>
      <p:sp>
        <p:nvSpPr>
          <p:cNvPr id="93" name="Google Shape;93;p13"/>
          <p:cNvSpPr/>
          <p:nvPr/>
        </p:nvSpPr>
        <p:spPr>
          <a:xfrm>
            <a:off x="-18775" y="2745125"/>
            <a:ext cx="9181500" cy="239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13"/>
          <p:cNvCxnSpPr/>
          <p:nvPr/>
        </p:nvCxnSpPr>
        <p:spPr>
          <a:xfrm>
            <a:off x="-18775" y="4771825"/>
            <a:ext cx="9181500" cy="0"/>
          </a:xfrm>
          <a:prstGeom prst="straightConnector1">
            <a:avLst/>
          </a:prstGeom>
          <a:noFill/>
          <a:ln cap="flat" cmpd="sng" w="28575">
            <a:solidFill>
              <a:schemeClr val="lt1"/>
            </a:solidFill>
            <a:prstDash val="dash"/>
            <a:round/>
            <a:headEnd len="med" w="med" type="none"/>
            <a:tailEnd len="med" w="med" type="none"/>
          </a:ln>
        </p:spPr>
      </p:cxnSp>
      <p:sp>
        <p:nvSpPr>
          <p:cNvPr id="95" name="Google Shape;95;p13"/>
          <p:cNvSpPr/>
          <p:nvPr/>
        </p:nvSpPr>
        <p:spPr>
          <a:xfrm>
            <a:off x="5998725" y="463276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 name="Google Shape;97;p13"/>
          <p:cNvSpPr txBox="1"/>
          <p:nvPr>
            <p:ph idx="1" type="subTitle"/>
          </p:nvPr>
        </p:nvSpPr>
        <p:spPr>
          <a:xfrm>
            <a:off x="891045" y="1546394"/>
            <a:ext cx="13236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3"/>
          <p:cNvSpPr txBox="1"/>
          <p:nvPr>
            <p:ph idx="2" type="subTitle"/>
          </p:nvPr>
        </p:nvSpPr>
        <p:spPr>
          <a:xfrm>
            <a:off x="3432071" y="1546394"/>
            <a:ext cx="15684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3"/>
          <p:cNvSpPr txBox="1"/>
          <p:nvPr>
            <p:ph idx="3" type="subTitle"/>
          </p:nvPr>
        </p:nvSpPr>
        <p:spPr>
          <a:xfrm>
            <a:off x="891046" y="3271825"/>
            <a:ext cx="15684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3"/>
          <p:cNvSpPr txBox="1"/>
          <p:nvPr>
            <p:ph idx="4" type="subTitle"/>
          </p:nvPr>
        </p:nvSpPr>
        <p:spPr>
          <a:xfrm>
            <a:off x="3432054" y="3271825"/>
            <a:ext cx="15684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13"/>
          <p:cNvSpPr txBox="1"/>
          <p:nvPr>
            <p:ph idx="5" type="subTitle"/>
          </p:nvPr>
        </p:nvSpPr>
        <p:spPr>
          <a:xfrm>
            <a:off x="891038" y="2088278"/>
            <a:ext cx="22854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3"/>
          <p:cNvSpPr txBox="1"/>
          <p:nvPr>
            <p:ph idx="6" type="subTitle"/>
          </p:nvPr>
        </p:nvSpPr>
        <p:spPr>
          <a:xfrm>
            <a:off x="3432064" y="2088275"/>
            <a:ext cx="22836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3"/>
          <p:cNvSpPr txBox="1"/>
          <p:nvPr>
            <p:ph idx="7" type="subTitle"/>
          </p:nvPr>
        </p:nvSpPr>
        <p:spPr>
          <a:xfrm>
            <a:off x="892740" y="3812125"/>
            <a:ext cx="22854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3"/>
          <p:cNvSpPr txBox="1"/>
          <p:nvPr>
            <p:ph idx="8" type="subTitle"/>
          </p:nvPr>
        </p:nvSpPr>
        <p:spPr>
          <a:xfrm>
            <a:off x="3433765" y="3812125"/>
            <a:ext cx="22836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13"/>
          <p:cNvSpPr txBox="1"/>
          <p:nvPr>
            <p:ph hasCustomPrompt="1" idx="9" type="title"/>
          </p:nvPr>
        </p:nvSpPr>
        <p:spPr>
          <a:xfrm>
            <a:off x="891864" y="1079175"/>
            <a:ext cx="22854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accen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
        <p:nvSpPr>
          <p:cNvPr id="106" name="Google Shape;106;p13"/>
          <p:cNvSpPr txBox="1"/>
          <p:nvPr>
            <p:ph hasCustomPrompt="1" idx="13" type="title"/>
          </p:nvPr>
        </p:nvSpPr>
        <p:spPr>
          <a:xfrm>
            <a:off x="3432888" y="1079175"/>
            <a:ext cx="22836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accen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
        <p:nvSpPr>
          <p:cNvPr id="107" name="Google Shape;107;p13"/>
          <p:cNvSpPr txBox="1"/>
          <p:nvPr>
            <p:ph hasCustomPrompt="1" idx="14" type="title"/>
          </p:nvPr>
        </p:nvSpPr>
        <p:spPr>
          <a:xfrm>
            <a:off x="891841" y="2814949"/>
            <a:ext cx="22854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
        <p:nvSpPr>
          <p:cNvPr id="108" name="Google Shape;108;p13"/>
          <p:cNvSpPr txBox="1"/>
          <p:nvPr>
            <p:ph hasCustomPrompt="1" idx="15" type="title"/>
          </p:nvPr>
        </p:nvSpPr>
        <p:spPr>
          <a:xfrm>
            <a:off x="3432887" y="2814947"/>
            <a:ext cx="22836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
        <p:nvSpPr>
          <p:cNvPr id="109" name="Google Shape;109;p13"/>
          <p:cNvSpPr txBox="1"/>
          <p:nvPr>
            <p:ph idx="16" type="subTitle"/>
          </p:nvPr>
        </p:nvSpPr>
        <p:spPr>
          <a:xfrm>
            <a:off x="5969472" y="1546394"/>
            <a:ext cx="15684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3"/>
          <p:cNvSpPr txBox="1"/>
          <p:nvPr>
            <p:ph idx="17" type="subTitle"/>
          </p:nvPr>
        </p:nvSpPr>
        <p:spPr>
          <a:xfrm>
            <a:off x="5969473" y="3271825"/>
            <a:ext cx="1865100" cy="51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3"/>
          <p:cNvSpPr txBox="1"/>
          <p:nvPr>
            <p:ph idx="18" type="subTitle"/>
          </p:nvPr>
        </p:nvSpPr>
        <p:spPr>
          <a:xfrm>
            <a:off x="5969467" y="2088282"/>
            <a:ext cx="22818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13"/>
          <p:cNvSpPr txBox="1"/>
          <p:nvPr>
            <p:ph idx="19" type="subTitle"/>
          </p:nvPr>
        </p:nvSpPr>
        <p:spPr>
          <a:xfrm>
            <a:off x="5971166" y="3812125"/>
            <a:ext cx="22818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13"/>
          <p:cNvSpPr txBox="1"/>
          <p:nvPr>
            <p:ph hasCustomPrompt="1" idx="20" type="title"/>
          </p:nvPr>
        </p:nvSpPr>
        <p:spPr>
          <a:xfrm>
            <a:off x="5970288" y="1079200"/>
            <a:ext cx="22818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accen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
        <p:nvSpPr>
          <p:cNvPr id="114" name="Google Shape;114;p13"/>
          <p:cNvSpPr txBox="1"/>
          <p:nvPr>
            <p:ph hasCustomPrompt="1" idx="21" type="title"/>
          </p:nvPr>
        </p:nvSpPr>
        <p:spPr>
          <a:xfrm>
            <a:off x="5970309" y="2814951"/>
            <a:ext cx="2281800" cy="3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1400"/>
              <a:buNone/>
              <a:defRPr sz="25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15" name="Shape 115"/>
        <p:cNvGrpSpPr/>
        <p:nvPr/>
      </p:nvGrpSpPr>
      <p:grpSpPr>
        <a:xfrm>
          <a:off x="0" y="0"/>
          <a:ext cx="0" cy="0"/>
          <a:chOff x="0" y="0"/>
          <a:chExt cx="0" cy="0"/>
        </a:xfrm>
      </p:grpSpPr>
      <p:sp>
        <p:nvSpPr>
          <p:cNvPr id="116" name="Google Shape;116;p14"/>
          <p:cNvSpPr/>
          <p:nvPr/>
        </p:nvSpPr>
        <p:spPr>
          <a:xfrm>
            <a:off x="0" y="0"/>
            <a:ext cx="3386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a:off x="112713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118" name="Google Shape;118;p14"/>
          <p:cNvCxnSpPr/>
          <p:nvPr/>
        </p:nvCxnSpPr>
        <p:spPr>
          <a:xfrm>
            <a:off x="2259263"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119" name="Google Shape;119;p14"/>
          <p:cNvSpPr/>
          <p:nvPr/>
        </p:nvSpPr>
        <p:spPr>
          <a:xfrm>
            <a:off x="1127150" y="-13200"/>
            <a:ext cx="1132163" cy="5169925"/>
          </a:xfrm>
          <a:custGeom>
            <a:rect b="b" l="l" r="r" t="t"/>
            <a:pathLst>
              <a:path extrusionOk="0" h="166022" w="45282">
                <a:moveTo>
                  <a:pt x="45017" y="0"/>
                </a:moveTo>
                <a:cubicBezTo>
                  <a:pt x="37515" y="14210"/>
                  <a:pt x="-41" y="57592"/>
                  <a:pt x="3" y="85262"/>
                </a:cubicBezTo>
                <a:cubicBezTo>
                  <a:pt x="47" y="112932"/>
                  <a:pt x="37736" y="152562"/>
                  <a:pt x="45282" y="166022"/>
                </a:cubicBezTo>
              </a:path>
            </a:pathLst>
          </a:custGeom>
          <a:noFill/>
          <a:ln cap="flat" cmpd="sng" w="28575">
            <a:solidFill>
              <a:schemeClr val="lt1"/>
            </a:solidFill>
            <a:prstDash val="solid"/>
            <a:round/>
            <a:headEnd len="med" w="med" type="none"/>
            <a:tailEnd len="med" w="med" type="none"/>
          </a:ln>
        </p:spPr>
      </p:sp>
      <p:sp>
        <p:nvSpPr>
          <p:cNvPr id="120" name="Google Shape;120;p14"/>
          <p:cNvSpPr/>
          <p:nvPr/>
        </p:nvSpPr>
        <p:spPr>
          <a:xfrm>
            <a:off x="1360423" y="0"/>
            <a:ext cx="898848" cy="5169925"/>
          </a:xfrm>
          <a:custGeom>
            <a:rect b="b" l="l" r="r" t="t"/>
            <a:pathLst>
              <a:path extrusionOk="0" h="166022" w="45282">
                <a:moveTo>
                  <a:pt x="45017" y="0"/>
                </a:moveTo>
                <a:cubicBezTo>
                  <a:pt x="37515" y="14210"/>
                  <a:pt x="-41" y="57592"/>
                  <a:pt x="3" y="85262"/>
                </a:cubicBezTo>
                <a:cubicBezTo>
                  <a:pt x="47" y="112932"/>
                  <a:pt x="37736" y="152562"/>
                  <a:pt x="45282" y="166022"/>
                </a:cubicBezTo>
              </a:path>
            </a:pathLst>
          </a:custGeom>
          <a:noFill/>
          <a:ln cap="flat" cmpd="sng" w="28575">
            <a:solidFill>
              <a:schemeClr val="lt1"/>
            </a:solidFill>
            <a:prstDash val="dash"/>
            <a:round/>
            <a:headEnd len="med" w="med" type="none"/>
            <a:tailEnd len="med" w="med" type="none"/>
          </a:ln>
        </p:spPr>
      </p:sp>
      <p:sp>
        <p:nvSpPr>
          <p:cNvPr id="121" name="Google Shape;121;p14"/>
          <p:cNvSpPr/>
          <p:nvPr/>
        </p:nvSpPr>
        <p:spPr>
          <a:xfrm>
            <a:off x="2120225" y="244591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ph type="title"/>
          </p:nvPr>
        </p:nvSpPr>
        <p:spPr>
          <a:xfrm flipH="1">
            <a:off x="3796675" y="3278250"/>
            <a:ext cx="4634100" cy="463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1800"/>
              <a:buNone/>
              <a:defRPr sz="2200"/>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23" name="Google Shape;123;p14"/>
          <p:cNvSpPr txBox="1"/>
          <p:nvPr>
            <p:ph idx="1" type="subTitle"/>
          </p:nvPr>
        </p:nvSpPr>
        <p:spPr>
          <a:xfrm flipH="1">
            <a:off x="3796675" y="1401750"/>
            <a:ext cx="4634100" cy="1817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2700">
                <a:solidFill>
                  <a:schemeClr val="dk1"/>
                </a:solidFill>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cxnSp>
        <p:nvCxnSpPr>
          <p:cNvPr id="124" name="Google Shape;124;p14"/>
          <p:cNvCxnSpPr/>
          <p:nvPr/>
        </p:nvCxnSpPr>
        <p:spPr>
          <a:xfrm>
            <a:off x="2956800" y="4771825"/>
            <a:ext cx="5441700" cy="0"/>
          </a:xfrm>
          <a:prstGeom prst="straightConnector1">
            <a:avLst/>
          </a:prstGeom>
          <a:noFill/>
          <a:ln cap="flat" cmpd="sng" w="28575">
            <a:solidFill>
              <a:schemeClr val="accent2"/>
            </a:solidFill>
            <a:prstDash val="dash"/>
            <a:round/>
            <a:headEnd len="med" w="med" type="none"/>
            <a:tailEnd len="med" w="med" type="none"/>
          </a:ln>
        </p:spPr>
      </p:cxnSp>
      <p:cxnSp>
        <p:nvCxnSpPr>
          <p:cNvPr id="125" name="Google Shape;125;p14"/>
          <p:cNvCxnSpPr/>
          <p:nvPr/>
        </p:nvCxnSpPr>
        <p:spPr>
          <a:xfrm>
            <a:off x="2989177" y="404075"/>
            <a:ext cx="5441700" cy="0"/>
          </a:xfrm>
          <a:prstGeom prst="straightConnector1">
            <a:avLst/>
          </a:prstGeom>
          <a:noFill/>
          <a:ln cap="flat" cmpd="sng" w="28575">
            <a:solidFill>
              <a:schemeClr val="accent2"/>
            </a:solidFill>
            <a:prstDash val="dash"/>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7">
    <p:spTree>
      <p:nvGrpSpPr>
        <p:cNvPr id="126" name="Shape 126"/>
        <p:cNvGrpSpPr/>
        <p:nvPr/>
      </p:nvGrpSpPr>
      <p:grpSpPr>
        <a:xfrm>
          <a:off x="0" y="0"/>
          <a:ext cx="0" cy="0"/>
          <a:chOff x="0" y="0"/>
          <a:chExt cx="0" cy="0"/>
        </a:xfrm>
      </p:grpSpPr>
      <p:sp>
        <p:nvSpPr>
          <p:cNvPr id="127" name="Google Shape;127;p15"/>
          <p:cNvSpPr txBox="1"/>
          <p:nvPr>
            <p:ph type="title"/>
          </p:nvPr>
        </p:nvSpPr>
        <p:spPr>
          <a:xfrm flipH="1">
            <a:off x="5095675" y="1647488"/>
            <a:ext cx="3335100" cy="169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28" name="Google Shape;128;p15"/>
          <p:cNvSpPr txBox="1"/>
          <p:nvPr>
            <p:ph idx="1" type="subTitle"/>
          </p:nvPr>
        </p:nvSpPr>
        <p:spPr>
          <a:xfrm flipH="1">
            <a:off x="5371070" y="3658650"/>
            <a:ext cx="3059700" cy="70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9" name="Google Shape;129;p15"/>
          <p:cNvSpPr txBox="1"/>
          <p:nvPr>
            <p:ph hasCustomPrompt="1" idx="2" type="title"/>
          </p:nvPr>
        </p:nvSpPr>
        <p:spPr>
          <a:xfrm flipH="1">
            <a:off x="6525175" y="781353"/>
            <a:ext cx="19056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900"/>
              <a:buNone/>
              <a:defRPr sz="6700">
                <a:solidFill>
                  <a:schemeClr val="accent2"/>
                </a:solidFill>
              </a:defRPr>
            </a:lvl1pPr>
            <a:lvl2pPr lvl="1" rtl="0" algn="r">
              <a:spcBef>
                <a:spcPts val="0"/>
              </a:spcBef>
              <a:spcAft>
                <a:spcPts val="0"/>
              </a:spcAft>
              <a:buSzPts val="8900"/>
              <a:buNone/>
              <a:defRPr sz="8900"/>
            </a:lvl2pPr>
            <a:lvl3pPr lvl="2" rtl="0" algn="r">
              <a:spcBef>
                <a:spcPts val="0"/>
              </a:spcBef>
              <a:spcAft>
                <a:spcPts val="0"/>
              </a:spcAft>
              <a:buSzPts val="8900"/>
              <a:buNone/>
              <a:defRPr sz="8900"/>
            </a:lvl3pPr>
            <a:lvl4pPr lvl="3" rtl="0" algn="r">
              <a:spcBef>
                <a:spcPts val="0"/>
              </a:spcBef>
              <a:spcAft>
                <a:spcPts val="0"/>
              </a:spcAft>
              <a:buSzPts val="8900"/>
              <a:buNone/>
              <a:defRPr sz="8900"/>
            </a:lvl4pPr>
            <a:lvl5pPr lvl="4" rtl="0" algn="r">
              <a:spcBef>
                <a:spcPts val="0"/>
              </a:spcBef>
              <a:spcAft>
                <a:spcPts val="0"/>
              </a:spcAft>
              <a:buSzPts val="8900"/>
              <a:buNone/>
              <a:defRPr sz="8900"/>
            </a:lvl5pPr>
            <a:lvl6pPr lvl="5" rtl="0" algn="r">
              <a:spcBef>
                <a:spcPts val="0"/>
              </a:spcBef>
              <a:spcAft>
                <a:spcPts val="0"/>
              </a:spcAft>
              <a:buSzPts val="8900"/>
              <a:buNone/>
              <a:defRPr sz="8900"/>
            </a:lvl6pPr>
            <a:lvl7pPr lvl="6" rtl="0" algn="r">
              <a:spcBef>
                <a:spcPts val="0"/>
              </a:spcBef>
              <a:spcAft>
                <a:spcPts val="0"/>
              </a:spcAft>
              <a:buSzPts val="8900"/>
              <a:buNone/>
              <a:defRPr sz="8900"/>
            </a:lvl7pPr>
            <a:lvl8pPr lvl="7" rtl="0" algn="r">
              <a:spcBef>
                <a:spcPts val="0"/>
              </a:spcBef>
              <a:spcAft>
                <a:spcPts val="0"/>
              </a:spcAft>
              <a:buSzPts val="8900"/>
              <a:buNone/>
              <a:defRPr sz="8900"/>
            </a:lvl8pPr>
            <a:lvl9pPr lvl="8" rtl="0" algn="r">
              <a:spcBef>
                <a:spcPts val="0"/>
              </a:spcBef>
              <a:spcAft>
                <a:spcPts val="0"/>
              </a:spcAft>
              <a:buSzPts val="8900"/>
              <a:buNone/>
              <a:defRPr sz="8900"/>
            </a:lvl9pPr>
          </a:lstStyle>
          <a:p>
            <a:r>
              <a:t>xx%</a:t>
            </a:r>
          </a:p>
        </p:txBody>
      </p:sp>
      <p:sp>
        <p:nvSpPr>
          <p:cNvPr id="130" name="Google Shape;130;p15"/>
          <p:cNvSpPr/>
          <p:nvPr/>
        </p:nvSpPr>
        <p:spPr>
          <a:xfrm flipH="1">
            <a:off x="0" y="0"/>
            <a:ext cx="44007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5"/>
          <p:cNvCxnSpPr/>
          <p:nvPr/>
        </p:nvCxnSpPr>
        <p:spPr>
          <a:xfrm>
            <a:off x="1299863"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132" name="Google Shape;132;p15"/>
          <p:cNvCxnSpPr/>
          <p:nvPr/>
        </p:nvCxnSpPr>
        <p:spPr>
          <a:xfrm>
            <a:off x="3100813"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133" name="Google Shape;133;p15"/>
          <p:cNvCxnSpPr/>
          <p:nvPr/>
        </p:nvCxnSpPr>
        <p:spPr>
          <a:xfrm>
            <a:off x="0" y="2571750"/>
            <a:ext cx="1314300" cy="0"/>
          </a:xfrm>
          <a:prstGeom prst="straightConnector1">
            <a:avLst/>
          </a:prstGeom>
          <a:noFill/>
          <a:ln cap="flat" cmpd="sng" w="28575">
            <a:solidFill>
              <a:schemeClr val="lt1"/>
            </a:solidFill>
            <a:prstDash val="solid"/>
            <a:round/>
            <a:headEnd len="med" w="med" type="none"/>
            <a:tailEnd len="med" w="med" type="none"/>
          </a:ln>
        </p:spPr>
      </p:cxnSp>
      <p:sp>
        <p:nvSpPr>
          <p:cNvPr id="134" name="Google Shape;134;p15"/>
          <p:cNvSpPr/>
          <p:nvPr/>
        </p:nvSpPr>
        <p:spPr>
          <a:xfrm flipH="1">
            <a:off x="-2073325" y="673675"/>
            <a:ext cx="4154100" cy="3840600"/>
          </a:xfrm>
          <a:prstGeom prst="pie">
            <a:avLst>
              <a:gd fmla="val 5379082" name="adj1"/>
              <a:gd fmla="val 16200000"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179125" y="2440204"/>
            <a:ext cx="278100" cy="26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2303675" y="673675"/>
            <a:ext cx="4154100" cy="3840600"/>
          </a:xfrm>
          <a:prstGeom prst="pie">
            <a:avLst>
              <a:gd fmla="val 5379082" name="adj1"/>
              <a:gd fmla="val 16200000"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11">
    <p:spTree>
      <p:nvGrpSpPr>
        <p:cNvPr id="137" name="Shape 137"/>
        <p:cNvGrpSpPr/>
        <p:nvPr/>
      </p:nvGrpSpPr>
      <p:grpSpPr>
        <a:xfrm>
          <a:off x="0" y="0"/>
          <a:ext cx="0" cy="0"/>
          <a:chOff x="0" y="0"/>
          <a:chExt cx="0" cy="0"/>
        </a:xfrm>
      </p:grpSpPr>
      <p:sp>
        <p:nvSpPr>
          <p:cNvPr id="138" name="Google Shape;138;p16"/>
          <p:cNvSpPr/>
          <p:nvPr/>
        </p:nvSpPr>
        <p:spPr>
          <a:xfrm>
            <a:off x="-18775" y="3947400"/>
            <a:ext cx="9181500" cy="12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16"/>
          <p:cNvSpPr txBox="1"/>
          <p:nvPr>
            <p:ph idx="1" type="subTitle"/>
          </p:nvPr>
        </p:nvSpPr>
        <p:spPr>
          <a:xfrm>
            <a:off x="713227" y="2749493"/>
            <a:ext cx="23490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9pPr>
          </a:lstStyle>
          <a:p/>
        </p:txBody>
      </p:sp>
      <p:sp>
        <p:nvSpPr>
          <p:cNvPr id="141" name="Google Shape;141;p16"/>
          <p:cNvSpPr txBox="1"/>
          <p:nvPr>
            <p:ph idx="2" type="subTitle"/>
          </p:nvPr>
        </p:nvSpPr>
        <p:spPr>
          <a:xfrm>
            <a:off x="3397501" y="2740118"/>
            <a:ext cx="23490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9pPr>
          </a:lstStyle>
          <a:p/>
        </p:txBody>
      </p:sp>
      <p:sp>
        <p:nvSpPr>
          <p:cNvPr id="142" name="Google Shape;142;p16"/>
          <p:cNvSpPr txBox="1"/>
          <p:nvPr>
            <p:ph idx="3" type="subTitle"/>
          </p:nvPr>
        </p:nvSpPr>
        <p:spPr>
          <a:xfrm>
            <a:off x="713226" y="3172443"/>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3" name="Google Shape;143;p16"/>
          <p:cNvSpPr txBox="1"/>
          <p:nvPr>
            <p:ph idx="4" type="subTitle"/>
          </p:nvPr>
        </p:nvSpPr>
        <p:spPr>
          <a:xfrm>
            <a:off x="3397501" y="3163068"/>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4" name="Google Shape;144;p16"/>
          <p:cNvSpPr txBox="1"/>
          <p:nvPr>
            <p:ph hasCustomPrompt="1" idx="5" type="title"/>
          </p:nvPr>
        </p:nvSpPr>
        <p:spPr>
          <a:xfrm>
            <a:off x="713225" y="1117348"/>
            <a:ext cx="2349000" cy="62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a:solidFill>
                  <a:schemeClr val="accent3"/>
                </a:solidFill>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a:r>
              <a:t>xx%</a:t>
            </a:r>
          </a:p>
        </p:txBody>
      </p:sp>
      <p:sp>
        <p:nvSpPr>
          <p:cNvPr id="145" name="Google Shape;145;p16"/>
          <p:cNvSpPr txBox="1"/>
          <p:nvPr>
            <p:ph hasCustomPrompt="1" idx="6" type="title"/>
          </p:nvPr>
        </p:nvSpPr>
        <p:spPr>
          <a:xfrm>
            <a:off x="3397488" y="1117348"/>
            <a:ext cx="2349000" cy="62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a:solidFill>
                  <a:schemeClr val="accent3"/>
                </a:solidFill>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a:r>
              <a:t>xx%</a:t>
            </a:r>
          </a:p>
        </p:txBody>
      </p:sp>
      <p:sp>
        <p:nvSpPr>
          <p:cNvPr id="146" name="Google Shape;146;p16"/>
          <p:cNvSpPr txBox="1"/>
          <p:nvPr>
            <p:ph idx="7" type="subTitle"/>
          </p:nvPr>
        </p:nvSpPr>
        <p:spPr>
          <a:xfrm>
            <a:off x="6081763" y="2740118"/>
            <a:ext cx="23490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9pPr>
          </a:lstStyle>
          <a:p/>
        </p:txBody>
      </p:sp>
      <p:sp>
        <p:nvSpPr>
          <p:cNvPr id="147" name="Google Shape;147;p16"/>
          <p:cNvSpPr txBox="1"/>
          <p:nvPr>
            <p:ph idx="8" type="subTitle"/>
          </p:nvPr>
        </p:nvSpPr>
        <p:spPr>
          <a:xfrm>
            <a:off x="6081763" y="3163068"/>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48" name="Google Shape;148;p16"/>
          <p:cNvSpPr txBox="1"/>
          <p:nvPr>
            <p:ph hasCustomPrompt="1" idx="9" type="title"/>
          </p:nvPr>
        </p:nvSpPr>
        <p:spPr>
          <a:xfrm>
            <a:off x="6081750" y="1117348"/>
            <a:ext cx="2349000" cy="625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800"/>
              <a:buNone/>
              <a:defRPr>
                <a:solidFill>
                  <a:schemeClr val="accent3"/>
                </a:solidFill>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a:r>
              <a:t>xx%</a:t>
            </a:r>
          </a:p>
        </p:txBody>
      </p:sp>
      <p:cxnSp>
        <p:nvCxnSpPr>
          <p:cNvPr id="149" name="Google Shape;149;p16"/>
          <p:cNvCxnSpPr/>
          <p:nvPr/>
        </p:nvCxnSpPr>
        <p:spPr>
          <a:xfrm>
            <a:off x="-18775" y="4569200"/>
            <a:ext cx="9181500" cy="0"/>
          </a:xfrm>
          <a:prstGeom prst="straightConnector1">
            <a:avLst/>
          </a:prstGeom>
          <a:noFill/>
          <a:ln cap="flat" cmpd="sng" w="28575">
            <a:solidFill>
              <a:schemeClr val="lt1"/>
            </a:solidFill>
            <a:prstDash val="solid"/>
            <a:round/>
            <a:headEnd len="med" w="med" type="none"/>
            <a:tailEnd len="med" w="med" type="none"/>
          </a:ln>
        </p:spPr>
      </p:cxnSp>
      <p:sp>
        <p:nvSpPr>
          <p:cNvPr id="150" name="Google Shape;150;p16"/>
          <p:cNvSpPr/>
          <p:nvPr/>
        </p:nvSpPr>
        <p:spPr>
          <a:xfrm>
            <a:off x="10750" y="3983200"/>
            <a:ext cx="9181669" cy="1003775"/>
          </a:xfrm>
          <a:custGeom>
            <a:rect b="b" l="l" r="r" t="t"/>
            <a:pathLst>
              <a:path extrusionOk="0" h="40151" w="353243">
                <a:moveTo>
                  <a:pt x="0" y="0"/>
                </a:moveTo>
                <a:cubicBezTo>
                  <a:pt x="29743" y="0"/>
                  <a:pt x="61066" y="1858"/>
                  <a:pt x="88072" y="14321"/>
                </a:cubicBezTo>
                <a:cubicBezTo>
                  <a:pt x="103511" y="21446"/>
                  <a:pt x="115275" y="38554"/>
                  <a:pt x="132228" y="39860"/>
                </a:cubicBezTo>
                <a:cubicBezTo>
                  <a:pt x="148851" y="41140"/>
                  <a:pt x="167874" y="38125"/>
                  <a:pt x="180679" y="27448"/>
                </a:cubicBezTo>
                <a:cubicBezTo>
                  <a:pt x="192425" y="17654"/>
                  <a:pt x="213131" y="-2198"/>
                  <a:pt x="222925" y="9548"/>
                </a:cubicBezTo>
                <a:cubicBezTo>
                  <a:pt x="224754" y="11742"/>
                  <a:pt x="223690" y="16898"/>
                  <a:pt x="221016" y="17901"/>
                </a:cubicBezTo>
                <a:cubicBezTo>
                  <a:pt x="219696" y="18396"/>
                  <a:pt x="218012" y="17645"/>
                  <a:pt x="216958" y="16708"/>
                </a:cubicBezTo>
                <a:cubicBezTo>
                  <a:pt x="213825" y="13922"/>
                  <a:pt x="219700" y="6528"/>
                  <a:pt x="223880" y="6206"/>
                </a:cubicBezTo>
                <a:cubicBezTo>
                  <a:pt x="248483" y="4311"/>
                  <a:pt x="269038" y="26181"/>
                  <a:pt x="292142" y="34847"/>
                </a:cubicBezTo>
                <a:cubicBezTo>
                  <a:pt x="311240" y="42010"/>
                  <a:pt x="332846" y="38189"/>
                  <a:pt x="353243" y="38189"/>
                </a:cubicBezTo>
              </a:path>
            </a:pathLst>
          </a:custGeom>
          <a:noFill/>
          <a:ln cap="flat" cmpd="sng" w="28575">
            <a:solidFill>
              <a:schemeClr val="lt1"/>
            </a:solidFill>
            <a:prstDash val="dash"/>
            <a:round/>
            <a:headEnd len="med" w="med" type="none"/>
            <a:tailEnd len="med" w="med" type="none"/>
          </a:ln>
        </p:spPr>
      </p:sp>
      <p:sp>
        <p:nvSpPr>
          <p:cNvPr id="151" name="Google Shape;151;p16"/>
          <p:cNvSpPr/>
          <p:nvPr/>
        </p:nvSpPr>
        <p:spPr>
          <a:xfrm>
            <a:off x="2887088" y="470886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152" name="Shape 152"/>
        <p:cNvGrpSpPr/>
        <p:nvPr/>
      </p:nvGrpSpPr>
      <p:grpSpPr>
        <a:xfrm>
          <a:off x="0" y="0"/>
          <a:ext cx="0" cy="0"/>
          <a:chOff x="0" y="0"/>
          <a:chExt cx="0" cy="0"/>
        </a:xfrm>
      </p:grpSpPr>
      <p:sp>
        <p:nvSpPr>
          <p:cNvPr id="153" name="Google Shape;153;p17"/>
          <p:cNvSpPr/>
          <p:nvPr/>
        </p:nvSpPr>
        <p:spPr>
          <a:xfrm>
            <a:off x="-18775" y="3947400"/>
            <a:ext cx="9181500" cy="12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17"/>
          <p:cNvSpPr txBox="1"/>
          <p:nvPr>
            <p:ph idx="1" type="subTitle"/>
          </p:nvPr>
        </p:nvSpPr>
        <p:spPr>
          <a:xfrm>
            <a:off x="713225" y="2496880"/>
            <a:ext cx="2349000" cy="44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9pPr>
          </a:lstStyle>
          <a:p/>
        </p:txBody>
      </p:sp>
      <p:sp>
        <p:nvSpPr>
          <p:cNvPr id="156" name="Google Shape;156;p17"/>
          <p:cNvSpPr txBox="1"/>
          <p:nvPr>
            <p:ph idx="2" type="subTitle"/>
          </p:nvPr>
        </p:nvSpPr>
        <p:spPr>
          <a:xfrm>
            <a:off x="3397506" y="2487802"/>
            <a:ext cx="2349000" cy="44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9pPr>
          </a:lstStyle>
          <a:p/>
        </p:txBody>
      </p:sp>
      <p:sp>
        <p:nvSpPr>
          <p:cNvPr id="157" name="Google Shape;157;p17"/>
          <p:cNvSpPr txBox="1"/>
          <p:nvPr>
            <p:ph idx="3" type="subTitle"/>
          </p:nvPr>
        </p:nvSpPr>
        <p:spPr>
          <a:xfrm>
            <a:off x="713226" y="2904350"/>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6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58" name="Google Shape;158;p17"/>
          <p:cNvSpPr txBox="1"/>
          <p:nvPr>
            <p:ph idx="4" type="subTitle"/>
          </p:nvPr>
        </p:nvSpPr>
        <p:spPr>
          <a:xfrm>
            <a:off x="3397501" y="2894975"/>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6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59" name="Google Shape;159;p17"/>
          <p:cNvSpPr txBox="1"/>
          <p:nvPr>
            <p:ph hasCustomPrompt="1" idx="5" type="title"/>
          </p:nvPr>
        </p:nvSpPr>
        <p:spPr>
          <a:xfrm>
            <a:off x="713225" y="1961082"/>
            <a:ext cx="2349000" cy="63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30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0" name="Google Shape;160;p17"/>
          <p:cNvSpPr txBox="1"/>
          <p:nvPr>
            <p:ph hasCustomPrompt="1" idx="6" type="title"/>
          </p:nvPr>
        </p:nvSpPr>
        <p:spPr>
          <a:xfrm>
            <a:off x="3397488" y="1961082"/>
            <a:ext cx="2349000" cy="63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800"/>
              <a:buNone/>
              <a:defRPr sz="3000">
                <a:solidFill>
                  <a:schemeClr val="accent1"/>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a:r>
              <a:t>xx%</a:t>
            </a:r>
          </a:p>
        </p:txBody>
      </p:sp>
      <p:sp>
        <p:nvSpPr>
          <p:cNvPr id="161" name="Google Shape;161;p17"/>
          <p:cNvSpPr txBox="1"/>
          <p:nvPr>
            <p:ph idx="7" type="subTitle"/>
          </p:nvPr>
        </p:nvSpPr>
        <p:spPr>
          <a:xfrm>
            <a:off x="6081799" y="2487802"/>
            <a:ext cx="2349000" cy="44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200"/>
              <a:buFont typeface="Roboto Condensed"/>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2200"/>
              <a:buFont typeface="Roboto Condensed"/>
              <a:buNone/>
              <a:defRPr sz="2200">
                <a:solidFill>
                  <a:schemeClr val="dk1"/>
                </a:solidFill>
                <a:latin typeface="Roboto Condensed"/>
                <a:ea typeface="Roboto Condensed"/>
                <a:cs typeface="Roboto Condensed"/>
                <a:sym typeface="Roboto Condensed"/>
              </a:defRPr>
            </a:lvl9pPr>
          </a:lstStyle>
          <a:p/>
        </p:txBody>
      </p:sp>
      <p:sp>
        <p:nvSpPr>
          <p:cNvPr id="162" name="Google Shape;162;p17"/>
          <p:cNvSpPr txBox="1"/>
          <p:nvPr>
            <p:ph idx="8" type="subTitle"/>
          </p:nvPr>
        </p:nvSpPr>
        <p:spPr>
          <a:xfrm>
            <a:off x="6081788" y="2894975"/>
            <a:ext cx="2349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6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63" name="Google Shape;163;p17"/>
          <p:cNvSpPr txBox="1"/>
          <p:nvPr>
            <p:ph hasCustomPrompt="1" idx="9" type="title"/>
          </p:nvPr>
        </p:nvSpPr>
        <p:spPr>
          <a:xfrm>
            <a:off x="6081775" y="1961082"/>
            <a:ext cx="2349000" cy="63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800"/>
              <a:buNone/>
              <a:defRPr sz="30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a:r>
              <a:t>xx%</a:t>
            </a:r>
          </a:p>
        </p:txBody>
      </p:sp>
      <p:cxnSp>
        <p:nvCxnSpPr>
          <p:cNvPr id="164" name="Google Shape;164;p17"/>
          <p:cNvCxnSpPr/>
          <p:nvPr/>
        </p:nvCxnSpPr>
        <p:spPr>
          <a:xfrm>
            <a:off x="1509975" y="3965300"/>
            <a:ext cx="0" cy="1222800"/>
          </a:xfrm>
          <a:prstGeom prst="straightConnector1">
            <a:avLst/>
          </a:prstGeom>
          <a:noFill/>
          <a:ln cap="flat" cmpd="sng" w="28575">
            <a:solidFill>
              <a:schemeClr val="lt1"/>
            </a:solidFill>
            <a:prstDash val="solid"/>
            <a:round/>
            <a:headEnd len="med" w="med" type="none"/>
            <a:tailEnd len="med" w="med" type="none"/>
          </a:ln>
        </p:spPr>
      </p:cxnSp>
      <p:cxnSp>
        <p:nvCxnSpPr>
          <p:cNvPr id="165" name="Google Shape;165;p17"/>
          <p:cNvCxnSpPr/>
          <p:nvPr/>
        </p:nvCxnSpPr>
        <p:spPr>
          <a:xfrm>
            <a:off x="7634000" y="3967847"/>
            <a:ext cx="0" cy="1206000"/>
          </a:xfrm>
          <a:prstGeom prst="straightConnector1">
            <a:avLst/>
          </a:prstGeom>
          <a:noFill/>
          <a:ln cap="flat" cmpd="sng" w="28575">
            <a:solidFill>
              <a:schemeClr val="lt1"/>
            </a:solidFill>
            <a:prstDash val="solid"/>
            <a:round/>
            <a:headEnd len="med" w="med" type="none"/>
            <a:tailEnd len="med" w="med" type="none"/>
          </a:ln>
        </p:spPr>
      </p:cxnSp>
      <p:cxnSp>
        <p:nvCxnSpPr>
          <p:cNvPr id="166" name="Google Shape;166;p17"/>
          <p:cNvCxnSpPr/>
          <p:nvPr/>
        </p:nvCxnSpPr>
        <p:spPr>
          <a:xfrm>
            <a:off x="4572000" y="3980375"/>
            <a:ext cx="0" cy="1207800"/>
          </a:xfrm>
          <a:prstGeom prst="straightConnector1">
            <a:avLst/>
          </a:prstGeom>
          <a:noFill/>
          <a:ln cap="flat" cmpd="sng" w="28575">
            <a:solidFill>
              <a:schemeClr val="lt1"/>
            </a:solidFill>
            <a:prstDash val="dash"/>
            <a:round/>
            <a:headEnd len="med" w="med" type="none"/>
            <a:tailEnd len="med" w="med" type="none"/>
          </a:ln>
        </p:spPr>
      </p:cxnSp>
      <p:sp>
        <p:nvSpPr>
          <p:cNvPr id="167" name="Google Shape;167;p17"/>
          <p:cNvSpPr/>
          <p:nvPr/>
        </p:nvSpPr>
        <p:spPr>
          <a:xfrm>
            <a:off x="1370925" y="444521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7494950" y="40544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1509975" y="4121125"/>
            <a:ext cx="6124843" cy="825125"/>
          </a:xfrm>
          <a:custGeom>
            <a:rect b="b" l="l" r="r" t="t"/>
            <a:pathLst>
              <a:path extrusionOk="0" h="33005" w="242496">
                <a:moveTo>
                  <a:pt x="0" y="4151"/>
                </a:moveTo>
                <a:cubicBezTo>
                  <a:pt x="23752" y="-11673"/>
                  <a:pt x="54455" y="22716"/>
                  <a:pt x="82821" y="25871"/>
                </a:cubicBezTo>
                <a:cubicBezTo>
                  <a:pt x="91773" y="26867"/>
                  <a:pt x="101512" y="27748"/>
                  <a:pt x="109791" y="24200"/>
                </a:cubicBezTo>
                <a:cubicBezTo>
                  <a:pt x="119965" y="19841"/>
                  <a:pt x="128105" y="9423"/>
                  <a:pt x="139149" y="8686"/>
                </a:cubicBezTo>
                <a:cubicBezTo>
                  <a:pt x="155703" y="7581"/>
                  <a:pt x="166504" y="29582"/>
                  <a:pt x="182827" y="32554"/>
                </a:cubicBezTo>
                <a:cubicBezTo>
                  <a:pt x="196914" y="35119"/>
                  <a:pt x="210717" y="25544"/>
                  <a:pt x="223879" y="19904"/>
                </a:cubicBezTo>
                <a:cubicBezTo>
                  <a:pt x="229674" y="17421"/>
                  <a:pt x="236378" y="18088"/>
                  <a:pt x="242496" y="16563"/>
                </a:cubicBezTo>
              </a:path>
            </a:pathLst>
          </a:custGeom>
          <a:noFill/>
          <a:ln cap="flat" cmpd="sng" w="28575">
            <a:solidFill>
              <a:schemeClr val="lt1"/>
            </a:solidFill>
            <a:prstDash val="dash"/>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4">
    <p:spTree>
      <p:nvGrpSpPr>
        <p:cNvPr id="170" name="Shape 170"/>
        <p:cNvGrpSpPr/>
        <p:nvPr/>
      </p:nvGrpSpPr>
      <p:grpSpPr>
        <a:xfrm>
          <a:off x="0" y="0"/>
          <a:ext cx="0" cy="0"/>
          <a:chOff x="0" y="0"/>
          <a:chExt cx="0" cy="0"/>
        </a:xfrm>
      </p:grpSpPr>
      <p:sp>
        <p:nvSpPr>
          <p:cNvPr id="171" name="Google Shape;171;p18"/>
          <p:cNvSpPr/>
          <p:nvPr/>
        </p:nvSpPr>
        <p:spPr>
          <a:xfrm>
            <a:off x="4848325" y="0"/>
            <a:ext cx="42957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18"/>
          <p:cNvCxnSpPr/>
          <p:nvPr/>
        </p:nvCxnSpPr>
        <p:spPr>
          <a:xfrm>
            <a:off x="4842350" y="651525"/>
            <a:ext cx="4295700" cy="0"/>
          </a:xfrm>
          <a:prstGeom prst="straightConnector1">
            <a:avLst/>
          </a:prstGeom>
          <a:noFill/>
          <a:ln cap="flat" cmpd="sng" w="28575">
            <a:solidFill>
              <a:schemeClr val="lt1"/>
            </a:solidFill>
            <a:prstDash val="solid"/>
            <a:round/>
            <a:headEnd len="med" w="med" type="none"/>
            <a:tailEnd len="med" w="med" type="none"/>
          </a:ln>
        </p:spPr>
      </p:cxnSp>
      <p:cxnSp>
        <p:nvCxnSpPr>
          <p:cNvPr id="173" name="Google Shape;173;p18"/>
          <p:cNvCxnSpPr/>
          <p:nvPr/>
        </p:nvCxnSpPr>
        <p:spPr>
          <a:xfrm>
            <a:off x="4842350" y="4491975"/>
            <a:ext cx="4295700" cy="0"/>
          </a:xfrm>
          <a:prstGeom prst="straightConnector1">
            <a:avLst/>
          </a:prstGeom>
          <a:noFill/>
          <a:ln cap="flat" cmpd="sng" w="28575">
            <a:solidFill>
              <a:schemeClr val="lt1"/>
            </a:solidFill>
            <a:prstDash val="solid"/>
            <a:round/>
            <a:headEnd len="med" w="med" type="none"/>
            <a:tailEnd len="med" w="med" type="none"/>
          </a:ln>
        </p:spPr>
      </p:cxnSp>
      <p:cxnSp>
        <p:nvCxnSpPr>
          <p:cNvPr id="174" name="Google Shape;174;p18"/>
          <p:cNvCxnSpPr/>
          <p:nvPr/>
        </p:nvCxnSpPr>
        <p:spPr>
          <a:xfrm>
            <a:off x="6076500" y="2571750"/>
            <a:ext cx="3067500" cy="0"/>
          </a:xfrm>
          <a:prstGeom prst="straightConnector1">
            <a:avLst/>
          </a:prstGeom>
          <a:noFill/>
          <a:ln cap="flat" cmpd="sng" w="28575">
            <a:solidFill>
              <a:schemeClr val="lt1"/>
            </a:solidFill>
            <a:prstDash val="solid"/>
            <a:round/>
            <a:headEnd len="med" w="med" type="none"/>
            <a:tailEnd len="med" w="med" type="none"/>
          </a:ln>
        </p:spPr>
      </p:cxnSp>
      <p:cxnSp>
        <p:nvCxnSpPr>
          <p:cNvPr id="175" name="Google Shape;175;p18"/>
          <p:cNvCxnSpPr/>
          <p:nvPr/>
        </p:nvCxnSpPr>
        <p:spPr>
          <a:xfrm>
            <a:off x="6996163"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176" name="Google Shape;176;p18"/>
          <p:cNvCxnSpPr/>
          <p:nvPr/>
        </p:nvCxnSpPr>
        <p:spPr>
          <a:xfrm>
            <a:off x="0" y="4771825"/>
            <a:ext cx="5608500" cy="0"/>
          </a:xfrm>
          <a:prstGeom prst="straightConnector1">
            <a:avLst/>
          </a:prstGeom>
          <a:noFill/>
          <a:ln cap="flat" cmpd="sng" w="28575">
            <a:solidFill>
              <a:schemeClr val="accent2"/>
            </a:solidFill>
            <a:prstDash val="dash"/>
            <a:round/>
            <a:headEnd len="med" w="med" type="none"/>
            <a:tailEnd len="med" w="med" type="none"/>
          </a:ln>
        </p:spPr>
      </p:cxnSp>
      <p:cxnSp>
        <p:nvCxnSpPr>
          <p:cNvPr id="177" name="Google Shape;177;p18"/>
          <p:cNvCxnSpPr/>
          <p:nvPr/>
        </p:nvCxnSpPr>
        <p:spPr>
          <a:xfrm>
            <a:off x="33370" y="404075"/>
            <a:ext cx="5608500" cy="0"/>
          </a:xfrm>
          <a:prstGeom prst="straightConnector1">
            <a:avLst/>
          </a:prstGeom>
          <a:noFill/>
          <a:ln cap="flat" cmpd="sng" w="28575">
            <a:solidFill>
              <a:schemeClr val="accent2"/>
            </a:solidFill>
            <a:prstDash val="dash"/>
            <a:round/>
            <a:headEnd len="med" w="med" type="none"/>
            <a:tailEnd len="med" w="med" type="none"/>
          </a:ln>
        </p:spPr>
      </p:cxnSp>
      <p:sp>
        <p:nvSpPr>
          <p:cNvPr id="178" name="Google Shape;178;p18"/>
          <p:cNvSpPr txBox="1"/>
          <p:nvPr>
            <p:ph idx="1" type="subTitle"/>
          </p:nvPr>
        </p:nvSpPr>
        <p:spPr>
          <a:xfrm>
            <a:off x="713225" y="1593188"/>
            <a:ext cx="3858600" cy="4554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600">
                <a:solidFill>
                  <a:schemeClr val="dk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79" name="Google Shape;179;p18"/>
          <p:cNvSpPr txBox="1"/>
          <p:nvPr>
            <p:ph hasCustomPrompt="1" type="title"/>
          </p:nvPr>
        </p:nvSpPr>
        <p:spPr>
          <a:xfrm>
            <a:off x="713225" y="980288"/>
            <a:ext cx="3858600" cy="6129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1"/>
              </a:buClr>
              <a:buSzPts val="1800"/>
              <a:buNone/>
              <a:defRPr sz="4600">
                <a:solidFill>
                  <a:schemeClr val="accen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180" name="Google Shape;180;p18"/>
          <p:cNvSpPr txBox="1"/>
          <p:nvPr>
            <p:ph idx="2" type="subTitle"/>
          </p:nvPr>
        </p:nvSpPr>
        <p:spPr>
          <a:xfrm>
            <a:off x="713225" y="2650513"/>
            <a:ext cx="3858600" cy="4554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600">
                <a:solidFill>
                  <a:schemeClr val="dk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81" name="Google Shape;181;p18"/>
          <p:cNvSpPr txBox="1"/>
          <p:nvPr>
            <p:ph hasCustomPrompt="1" idx="3" type="title"/>
          </p:nvPr>
        </p:nvSpPr>
        <p:spPr>
          <a:xfrm>
            <a:off x="713225" y="2037582"/>
            <a:ext cx="3858600" cy="6129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1"/>
              </a:buClr>
              <a:buSzPts val="1800"/>
              <a:buNone/>
              <a:defRPr sz="4600">
                <a:solidFill>
                  <a:schemeClr val="accen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182" name="Google Shape;182;p18"/>
          <p:cNvSpPr txBox="1"/>
          <p:nvPr>
            <p:ph idx="4" type="subTitle"/>
          </p:nvPr>
        </p:nvSpPr>
        <p:spPr>
          <a:xfrm>
            <a:off x="713225" y="3707813"/>
            <a:ext cx="3858600" cy="4554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600">
                <a:solidFill>
                  <a:schemeClr val="dk1"/>
                </a:solidFill>
              </a:defRPr>
            </a:lvl1pPr>
            <a:lvl2pPr lvl="1" rtl="0" algn="r">
              <a:spcBef>
                <a:spcPts val="0"/>
              </a:spcBef>
              <a:spcAft>
                <a:spcPts val="0"/>
              </a:spcAft>
              <a:buSzPts val="1500"/>
              <a:buNone/>
              <a:defRPr sz="1500"/>
            </a:lvl2pPr>
            <a:lvl3pPr lvl="2" rtl="0" algn="r">
              <a:spcBef>
                <a:spcPts val="0"/>
              </a:spcBef>
              <a:spcAft>
                <a:spcPts val="0"/>
              </a:spcAft>
              <a:buSzPts val="1500"/>
              <a:buNone/>
              <a:defRPr sz="1500"/>
            </a:lvl3pPr>
            <a:lvl4pPr lvl="3" rtl="0" algn="r">
              <a:spcBef>
                <a:spcPts val="0"/>
              </a:spcBef>
              <a:spcAft>
                <a:spcPts val="0"/>
              </a:spcAft>
              <a:buSzPts val="1500"/>
              <a:buNone/>
              <a:defRPr sz="1500"/>
            </a:lvl4pPr>
            <a:lvl5pPr lvl="4" rtl="0" algn="r">
              <a:spcBef>
                <a:spcPts val="0"/>
              </a:spcBef>
              <a:spcAft>
                <a:spcPts val="0"/>
              </a:spcAft>
              <a:buSzPts val="1500"/>
              <a:buNone/>
              <a:defRPr sz="1500"/>
            </a:lvl5pPr>
            <a:lvl6pPr lvl="5" rtl="0" algn="r">
              <a:spcBef>
                <a:spcPts val="0"/>
              </a:spcBef>
              <a:spcAft>
                <a:spcPts val="0"/>
              </a:spcAft>
              <a:buSzPts val="1500"/>
              <a:buNone/>
              <a:defRPr sz="1500"/>
            </a:lvl6pPr>
            <a:lvl7pPr lvl="6" rtl="0" algn="r">
              <a:spcBef>
                <a:spcPts val="0"/>
              </a:spcBef>
              <a:spcAft>
                <a:spcPts val="0"/>
              </a:spcAft>
              <a:buSzPts val="1500"/>
              <a:buNone/>
              <a:defRPr sz="1500"/>
            </a:lvl7pPr>
            <a:lvl8pPr lvl="7" rtl="0" algn="r">
              <a:spcBef>
                <a:spcPts val="0"/>
              </a:spcBef>
              <a:spcAft>
                <a:spcPts val="0"/>
              </a:spcAft>
              <a:buSzPts val="1500"/>
              <a:buNone/>
              <a:defRPr sz="1500"/>
            </a:lvl8pPr>
            <a:lvl9pPr lvl="8" rtl="0" algn="r">
              <a:spcBef>
                <a:spcPts val="0"/>
              </a:spcBef>
              <a:spcAft>
                <a:spcPts val="0"/>
              </a:spcAft>
              <a:buSzPts val="1500"/>
              <a:buNone/>
              <a:defRPr sz="1500"/>
            </a:lvl9pPr>
          </a:lstStyle>
          <a:p/>
        </p:txBody>
      </p:sp>
      <p:sp>
        <p:nvSpPr>
          <p:cNvPr id="183" name="Google Shape;183;p18"/>
          <p:cNvSpPr txBox="1"/>
          <p:nvPr>
            <p:ph hasCustomPrompt="1" idx="5" type="title"/>
          </p:nvPr>
        </p:nvSpPr>
        <p:spPr>
          <a:xfrm>
            <a:off x="713225" y="3094863"/>
            <a:ext cx="3858600" cy="6129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1"/>
              </a:buClr>
              <a:buSzPts val="1800"/>
              <a:buNone/>
              <a:defRPr sz="4600">
                <a:solidFill>
                  <a:schemeClr val="accent2"/>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184" name="Google Shape;184;p18"/>
          <p:cNvSpPr/>
          <p:nvPr/>
        </p:nvSpPr>
        <p:spPr>
          <a:xfrm>
            <a:off x="7672197" y="1047543"/>
            <a:ext cx="3308100" cy="3038100"/>
          </a:xfrm>
          <a:prstGeom prst="pie">
            <a:avLst>
              <a:gd fmla="val 5379082" name="adj1"/>
              <a:gd fmla="val 1620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7229125" y="651525"/>
            <a:ext cx="4154100" cy="3840600"/>
          </a:xfrm>
          <a:prstGeom prst="pie">
            <a:avLst>
              <a:gd fmla="val 5379082" name="adj1"/>
              <a:gd fmla="val 16200000"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18"/>
          <p:cNvCxnSpPr/>
          <p:nvPr/>
        </p:nvCxnSpPr>
        <p:spPr>
          <a:xfrm>
            <a:off x="6077263" y="0"/>
            <a:ext cx="0" cy="5169900"/>
          </a:xfrm>
          <a:prstGeom prst="straightConnector1">
            <a:avLst/>
          </a:prstGeom>
          <a:noFill/>
          <a:ln cap="flat" cmpd="sng" w="28575">
            <a:solidFill>
              <a:schemeClr val="lt1"/>
            </a:solidFill>
            <a:prstDash val="solid"/>
            <a:round/>
            <a:headEnd len="med" w="med" type="none"/>
            <a:tailEnd len="med" w="med" type="none"/>
          </a:ln>
        </p:spPr>
      </p:cxnSp>
      <p:sp>
        <p:nvSpPr>
          <p:cNvPr id="187" name="Google Shape;187;p18"/>
          <p:cNvSpPr/>
          <p:nvPr/>
        </p:nvSpPr>
        <p:spPr>
          <a:xfrm>
            <a:off x="5976550" y="2440204"/>
            <a:ext cx="278100" cy="26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188" name="Shape 188"/>
        <p:cNvGrpSpPr/>
        <p:nvPr/>
      </p:nvGrpSpPr>
      <p:grpSpPr>
        <a:xfrm>
          <a:off x="0" y="0"/>
          <a:ext cx="0" cy="0"/>
          <a:chOff x="0" y="0"/>
          <a:chExt cx="0" cy="0"/>
        </a:xfrm>
      </p:grpSpPr>
      <p:sp>
        <p:nvSpPr>
          <p:cNvPr id="189" name="Google Shape;189;p19"/>
          <p:cNvSpPr txBox="1"/>
          <p:nvPr>
            <p:ph type="title"/>
          </p:nvPr>
        </p:nvSpPr>
        <p:spPr>
          <a:xfrm>
            <a:off x="713225" y="420675"/>
            <a:ext cx="3592200" cy="1146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0" name="Google Shape;190;p19"/>
          <p:cNvSpPr txBox="1"/>
          <p:nvPr>
            <p:ph idx="1" type="subTitle"/>
          </p:nvPr>
        </p:nvSpPr>
        <p:spPr>
          <a:xfrm>
            <a:off x="713225" y="1956225"/>
            <a:ext cx="4293300" cy="237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400"/>
              <a:buFont typeface="Public Sans"/>
              <a:buChar char="●"/>
              <a:defRPr sz="1600">
                <a:solidFill>
                  <a:schemeClr val="dk1"/>
                </a:solidFill>
              </a:defRPr>
            </a:lvl1pPr>
            <a:lvl2pPr lvl="1">
              <a:spcBef>
                <a:spcPts val="0"/>
              </a:spcBef>
              <a:spcAft>
                <a:spcPts val="0"/>
              </a:spcAft>
              <a:buClr>
                <a:srgbClr val="292929"/>
              </a:buClr>
              <a:buSzPts val="1800"/>
              <a:buFont typeface="Public Sans"/>
              <a:buChar char="○"/>
              <a:defRPr/>
            </a:lvl2pPr>
            <a:lvl3pPr lvl="2">
              <a:spcBef>
                <a:spcPts val="0"/>
              </a:spcBef>
              <a:spcAft>
                <a:spcPts val="0"/>
              </a:spcAft>
              <a:buClr>
                <a:srgbClr val="292929"/>
              </a:buClr>
              <a:buSzPts val="1800"/>
              <a:buFont typeface="Public Sans"/>
              <a:buChar char="■"/>
              <a:defRPr/>
            </a:lvl3pPr>
            <a:lvl4pPr lvl="3">
              <a:spcBef>
                <a:spcPts val="0"/>
              </a:spcBef>
              <a:spcAft>
                <a:spcPts val="0"/>
              </a:spcAft>
              <a:buClr>
                <a:srgbClr val="292929"/>
              </a:buClr>
              <a:buSzPts val="1800"/>
              <a:buFont typeface="Public Sans"/>
              <a:buChar char="●"/>
              <a:defRPr/>
            </a:lvl4pPr>
            <a:lvl5pPr lvl="4">
              <a:spcBef>
                <a:spcPts val="0"/>
              </a:spcBef>
              <a:spcAft>
                <a:spcPts val="0"/>
              </a:spcAft>
              <a:buClr>
                <a:srgbClr val="292929"/>
              </a:buClr>
              <a:buSzPts val="1800"/>
              <a:buFont typeface="Public Sans"/>
              <a:buChar char="○"/>
              <a:defRPr/>
            </a:lvl5pPr>
            <a:lvl6pPr lvl="5">
              <a:spcBef>
                <a:spcPts val="0"/>
              </a:spcBef>
              <a:spcAft>
                <a:spcPts val="0"/>
              </a:spcAft>
              <a:buClr>
                <a:srgbClr val="292929"/>
              </a:buClr>
              <a:buSzPts val="1800"/>
              <a:buFont typeface="Public Sans"/>
              <a:buChar char="■"/>
              <a:defRPr/>
            </a:lvl6pPr>
            <a:lvl7pPr lvl="6">
              <a:spcBef>
                <a:spcPts val="0"/>
              </a:spcBef>
              <a:spcAft>
                <a:spcPts val="0"/>
              </a:spcAft>
              <a:buClr>
                <a:srgbClr val="292929"/>
              </a:buClr>
              <a:buSzPts val="1800"/>
              <a:buFont typeface="Public Sans"/>
              <a:buChar char="●"/>
              <a:defRPr/>
            </a:lvl7pPr>
            <a:lvl8pPr lvl="7">
              <a:spcBef>
                <a:spcPts val="0"/>
              </a:spcBef>
              <a:spcAft>
                <a:spcPts val="0"/>
              </a:spcAft>
              <a:buClr>
                <a:srgbClr val="292929"/>
              </a:buClr>
              <a:buSzPts val="1800"/>
              <a:buFont typeface="Public Sans"/>
              <a:buChar char="○"/>
              <a:defRPr/>
            </a:lvl8pPr>
            <a:lvl9pPr lvl="8">
              <a:spcBef>
                <a:spcPts val="0"/>
              </a:spcBef>
              <a:spcAft>
                <a:spcPts val="0"/>
              </a:spcAft>
              <a:buClr>
                <a:srgbClr val="292929"/>
              </a:buClr>
              <a:buSzPts val="1800"/>
              <a:buFont typeface="Public Sans"/>
              <a:buChar char="■"/>
              <a:defRPr/>
            </a:lvl9pPr>
          </a:lstStyle>
          <a:p/>
        </p:txBody>
      </p:sp>
      <p:sp>
        <p:nvSpPr>
          <p:cNvPr id="191" name="Google Shape;191;p19"/>
          <p:cNvSpPr/>
          <p:nvPr/>
        </p:nvSpPr>
        <p:spPr>
          <a:xfrm>
            <a:off x="5433075" y="0"/>
            <a:ext cx="3711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7672197" y="1092234"/>
            <a:ext cx="3308100" cy="2948700"/>
          </a:xfrm>
          <a:prstGeom prst="pie">
            <a:avLst>
              <a:gd fmla="val 5379082" name="adj1"/>
              <a:gd fmla="val 1620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7229125" y="707850"/>
            <a:ext cx="4154100" cy="3727800"/>
          </a:xfrm>
          <a:prstGeom prst="pie">
            <a:avLst>
              <a:gd fmla="val 5379082" name="adj1"/>
              <a:gd fmla="val 16200000" name="adj2"/>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8291725" y="244590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19"/>
          <p:cNvCxnSpPr/>
          <p:nvPr/>
        </p:nvCxnSpPr>
        <p:spPr>
          <a:xfrm>
            <a:off x="6715738" y="0"/>
            <a:ext cx="0" cy="51699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8">
    <p:spTree>
      <p:nvGrpSpPr>
        <p:cNvPr id="196" name="Shape 196"/>
        <p:cNvGrpSpPr/>
        <p:nvPr/>
      </p:nvGrpSpPr>
      <p:grpSpPr>
        <a:xfrm>
          <a:off x="0" y="0"/>
          <a:ext cx="0" cy="0"/>
          <a:chOff x="0" y="0"/>
          <a:chExt cx="0" cy="0"/>
        </a:xfrm>
      </p:grpSpPr>
      <p:sp>
        <p:nvSpPr>
          <p:cNvPr id="197" name="Google Shape;197;p20"/>
          <p:cNvSpPr/>
          <p:nvPr/>
        </p:nvSpPr>
        <p:spPr>
          <a:xfrm>
            <a:off x="-18775" y="3498825"/>
            <a:ext cx="9181500" cy="1674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20"/>
          <p:cNvCxnSpPr/>
          <p:nvPr/>
        </p:nvCxnSpPr>
        <p:spPr>
          <a:xfrm>
            <a:off x="-18750" y="4481738"/>
            <a:ext cx="9181500" cy="0"/>
          </a:xfrm>
          <a:prstGeom prst="straightConnector1">
            <a:avLst/>
          </a:prstGeom>
          <a:noFill/>
          <a:ln cap="flat" cmpd="sng" w="28575">
            <a:solidFill>
              <a:schemeClr val="lt1"/>
            </a:solidFill>
            <a:prstDash val="solid"/>
            <a:round/>
            <a:headEnd len="med" w="med" type="none"/>
            <a:tailEnd len="med" w="med" type="none"/>
          </a:ln>
        </p:spPr>
      </p:cxnSp>
      <p:sp>
        <p:nvSpPr>
          <p:cNvPr id="199" name="Google Shape;199;p20"/>
          <p:cNvSpPr/>
          <p:nvPr/>
        </p:nvSpPr>
        <p:spPr>
          <a:xfrm>
            <a:off x="-3000" y="3952001"/>
            <a:ext cx="9227850" cy="1059474"/>
          </a:xfrm>
          <a:custGeom>
            <a:rect b="b" l="l" r="r" t="t"/>
            <a:pathLst>
              <a:path extrusionOk="0" h="49840" w="369114">
                <a:moveTo>
                  <a:pt x="0" y="8133"/>
                </a:moveTo>
                <a:cubicBezTo>
                  <a:pt x="10526" y="-2406"/>
                  <a:pt x="30539" y="-1338"/>
                  <a:pt x="44484" y="3896"/>
                </a:cubicBezTo>
                <a:cubicBezTo>
                  <a:pt x="53427" y="7253"/>
                  <a:pt x="60301" y="14717"/>
                  <a:pt x="68845" y="18989"/>
                </a:cubicBezTo>
                <a:cubicBezTo>
                  <a:pt x="82006" y="25570"/>
                  <a:pt x="97437" y="30330"/>
                  <a:pt x="112005" y="28256"/>
                </a:cubicBezTo>
                <a:cubicBezTo>
                  <a:pt x="130274" y="25655"/>
                  <a:pt x="149252" y="6765"/>
                  <a:pt x="165757" y="15017"/>
                </a:cubicBezTo>
                <a:cubicBezTo>
                  <a:pt x="170455" y="17366"/>
                  <a:pt x="173120" y="24116"/>
                  <a:pt x="172377" y="29316"/>
                </a:cubicBezTo>
                <a:cubicBezTo>
                  <a:pt x="171900" y="32654"/>
                  <a:pt x="168255" y="35469"/>
                  <a:pt x="164963" y="36200"/>
                </a:cubicBezTo>
                <a:cubicBezTo>
                  <a:pt x="160093" y="37281"/>
                  <a:pt x="157792" y="24952"/>
                  <a:pt x="161520" y="21637"/>
                </a:cubicBezTo>
                <a:cubicBezTo>
                  <a:pt x="166285" y="17399"/>
                  <a:pt x="175686" y="19144"/>
                  <a:pt x="180585" y="23226"/>
                </a:cubicBezTo>
                <a:cubicBezTo>
                  <a:pt x="185717" y="27502"/>
                  <a:pt x="189222" y="33513"/>
                  <a:pt x="194354" y="37789"/>
                </a:cubicBezTo>
                <a:cubicBezTo>
                  <a:pt x="200298" y="42742"/>
                  <a:pt x="207861" y="45626"/>
                  <a:pt x="215272" y="47851"/>
                </a:cubicBezTo>
                <a:cubicBezTo>
                  <a:pt x="228378" y="51786"/>
                  <a:pt x="245194" y="49895"/>
                  <a:pt x="255785" y="41231"/>
                </a:cubicBezTo>
                <a:cubicBezTo>
                  <a:pt x="263600" y="34838"/>
                  <a:pt x="267141" y="24470"/>
                  <a:pt x="273790" y="16871"/>
                </a:cubicBezTo>
                <a:cubicBezTo>
                  <a:pt x="279626" y="10201"/>
                  <a:pt x="287563" y="4915"/>
                  <a:pt x="296033" y="2307"/>
                </a:cubicBezTo>
                <a:cubicBezTo>
                  <a:pt x="305690" y="-666"/>
                  <a:pt x="318279" y="2576"/>
                  <a:pt x="325424" y="9721"/>
                </a:cubicBezTo>
                <a:cubicBezTo>
                  <a:pt x="332091" y="16388"/>
                  <a:pt x="337644" y="24832"/>
                  <a:pt x="346077" y="29051"/>
                </a:cubicBezTo>
                <a:cubicBezTo>
                  <a:pt x="352946" y="32488"/>
                  <a:pt x="361433" y="29580"/>
                  <a:pt x="369114" y="29580"/>
                </a:cubicBezTo>
              </a:path>
            </a:pathLst>
          </a:custGeom>
          <a:noFill/>
          <a:ln cap="flat" cmpd="sng" w="28575">
            <a:solidFill>
              <a:schemeClr val="lt1"/>
            </a:solidFill>
            <a:prstDash val="dash"/>
            <a:round/>
            <a:headEnd len="med" w="med" type="none"/>
            <a:tailEnd len="med" w="med" type="none"/>
          </a:ln>
        </p:spPr>
      </p:sp>
      <p:sp>
        <p:nvSpPr>
          <p:cNvPr id="200" name="Google Shape;200;p20"/>
          <p:cNvSpPr/>
          <p:nvPr/>
        </p:nvSpPr>
        <p:spPr>
          <a:xfrm flipH="1" rot="10800000">
            <a:off x="7458313" y="3861342"/>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 name="Google Shape;202;p20"/>
          <p:cNvSpPr txBox="1"/>
          <p:nvPr>
            <p:ph idx="1" type="subTitle"/>
          </p:nvPr>
        </p:nvSpPr>
        <p:spPr>
          <a:xfrm>
            <a:off x="2876375" y="3498825"/>
            <a:ext cx="3391200" cy="49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600">
                <a:solidFill>
                  <a:schemeClr val="lt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13225" y="1534113"/>
            <a:ext cx="3335100" cy="1697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713230" y="3658650"/>
            <a:ext cx="3059700" cy="70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 name="Google Shape;20;p3"/>
          <p:cNvSpPr txBox="1"/>
          <p:nvPr>
            <p:ph hasCustomPrompt="1" idx="2" type="title"/>
          </p:nvPr>
        </p:nvSpPr>
        <p:spPr>
          <a:xfrm>
            <a:off x="713225" y="576074"/>
            <a:ext cx="1905600" cy="1029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8900"/>
              <a:buNone/>
              <a:defRPr sz="6700">
                <a:solidFill>
                  <a:schemeClr val="accent3"/>
                </a:solidFill>
              </a:defRPr>
            </a:lvl1pPr>
            <a:lvl2pPr lvl="1" rtl="0" algn="ctr">
              <a:spcBef>
                <a:spcPts val="0"/>
              </a:spcBef>
              <a:spcAft>
                <a:spcPts val="0"/>
              </a:spcAft>
              <a:buSzPts val="8900"/>
              <a:buNone/>
              <a:defRPr sz="8900"/>
            </a:lvl2pPr>
            <a:lvl3pPr lvl="2" rtl="0" algn="ctr">
              <a:spcBef>
                <a:spcPts val="0"/>
              </a:spcBef>
              <a:spcAft>
                <a:spcPts val="0"/>
              </a:spcAft>
              <a:buSzPts val="8900"/>
              <a:buNone/>
              <a:defRPr sz="8900"/>
            </a:lvl3pPr>
            <a:lvl4pPr lvl="3" rtl="0" algn="ctr">
              <a:spcBef>
                <a:spcPts val="0"/>
              </a:spcBef>
              <a:spcAft>
                <a:spcPts val="0"/>
              </a:spcAft>
              <a:buSzPts val="8900"/>
              <a:buNone/>
              <a:defRPr sz="8900"/>
            </a:lvl4pPr>
            <a:lvl5pPr lvl="4" rtl="0" algn="ctr">
              <a:spcBef>
                <a:spcPts val="0"/>
              </a:spcBef>
              <a:spcAft>
                <a:spcPts val="0"/>
              </a:spcAft>
              <a:buSzPts val="8900"/>
              <a:buNone/>
              <a:defRPr sz="8900"/>
            </a:lvl5pPr>
            <a:lvl6pPr lvl="5" rtl="0" algn="ctr">
              <a:spcBef>
                <a:spcPts val="0"/>
              </a:spcBef>
              <a:spcAft>
                <a:spcPts val="0"/>
              </a:spcAft>
              <a:buSzPts val="8900"/>
              <a:buNone/>
              <a:defRPr sz="8900"/>
            </a:lvl6pPr>
            <a:lvl7pPr lvl="6" rtl="0" algn="ctr">
              <a:spcBef>
                <a:spcPts val="0"/>
              </a:spcBef>
              <a:spcAft>
                <a:spcPts val="0"/>
              </a:spcAft>
              <a:buSzPts val="8900"/>
              <a:buNone/>
              <a:defRPr sz="8900"/>
            </a:lvl7pPr>
            <a:lvl8pPr lvl="7" rtl="0" algn="ctr">
              <a:spcBef>
                <a:spcPts val="0"/>
              </a:spcBef>
              <a:spcAft>
                <a:spcPts val="0"/>
              </a:spcAft>
              <a:buSzPts val="8900"/>
              <a:buNone/>
              <a:defRPr sz="8900"/>
            </a:lvl8pPr>
            <a:lvl9pPr lvl="8" rtl="0" algn="ctr">
              <a:spcBef>
                <a:spcPts val="0"/>
              </a:spcBef>
              <a:spcAft>
                <a:spcPts val="0"/>
              </a:spcAft>
              <a:buSzPts val="8900"/>
              <a:buNone/>
              <a:defRPr sz="8900"/>
            </a:lvl9pPr>
          </a:lstStyle>
          <a:p>
            <a:r>
              <a:t>xx%</a:t>
            </a:r>
          </a:p>
        </p:txBody>
      </p:sp>
      <p:sp>
        <p:nvSpPr>
          <p:cNvPr id="21" name="Google Shape;21;p3"/>
          <p:cNvSpPr/>
          <p:nvPr/>
        </p:nvSpPr>
        <p:spPr>
          <a:xfrm>
            <a:off x="4743325" y="0"/>
            <a:ext cx="4400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6185813"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23" name="Google Shape;23;p3"/>
          <p:cNvSpPr/>
          <p:nvPr/>
        </p:nvSpPr>
        <p:spPr>
          <a:xfrm>
            <a:off x="7238175" y="9991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3"/>
          <p:cNvCxnSpPr/>
          <p:nvPr/>
        </p:nvCxnSpPr>
        <p:spPr>
          <a:xfrm>
            <a:off x="7582963"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25" name="Google Shape;25;p3"/>
          <p:cNvSpPr/>
          <p:nvPr/>
        </p:nvSpPr>
        <p:spPr>
          <a:xfrm>
            <a:off x="4725375" y="0"/>
            <a:ext cx="3513625" cy="4637750"/>
          </a:xfrm>
          <a:custGeom>
            <a:rect b="b" l="l" r="r" t="t"/>
            <a:pathLst>
              <a:path extrusionOk="0" h="185510" w="140545">
                <a:moveTo>
                  <a:pt x="0" y="7433"/>
                </a:moveTo>
                <a:cubicBezTo>
                  <a:pt x="4079" y="7433"/>
                  <a:pt x="7154" y="11923"/>
                  <a:pt x="9292" y="15397"/>
                </a:cubicBezTo>
                <a:cubicBezTo>
                  <a:pt x="20235" y="33176"/>
                  <a:pt x="16519" y="56537"/>
                  <a:pt x="19114" y="77252"/>
                </a:cubicBezTo>
                <a:cubicBezTo>
                  <a:pt x="20030" y="84561"/>
                  <a:pt x="20800" y="92597"/>
                  <a:pt x="25220" y="98490"/>
                </a:cubicBezTo>
                <a:cubicBezTo>
                  <a:pt x="30668" y="105754"/>
                  <a:pt x="38890" y="111442"/>
                  <a:pt x="41945" y="119993"/>
                </a:cubicBezTo>
                <a:cubicBezTo>
                  <a:pt x="47464" y="135440"/>
                  <a:pt x="43806" y="154173"/>
                  <a:pt x="52564" y="168043"/>
                </a:cubicBezTo>
                <a:cubicBezTo>
                  <a:pt x="60549" y="180688"/>
                  <a:pt x="79078" y="186595"/>
                  <a:pt x="93977" y="185299"/>
                </a:cubicBezTo>
                <a:cubicBezTo>
                  <a:pt x="108312" y="184052"/>
                  <a:pt x="122150" y="174106"/>
                  <a:pt x="130612" y="162468"/>
                </a:cubicBezTo>
                <a:cubicBezTo>
                  <a:pt x="140342" y="149087"/>
                  <a:pt x="144537" y="127050"/>
                  <a:pt x="135656" y="113091"/>
                </a:cubicBezTo>
                <a:cubicBezTo>
                  <a:pt x="127816" y="100768"/>
                  <a:pt x="112973" y="92810"/>
                  <a:pt x="98756" y="89464"/>
                </a:cubicBezTo>
                <a:cubicBezTo>
                  <a:pt x="92164" y="87913"/>
                  <a:pt x="85105" y="85260"/>
                  <a:pt x="78580" y="87074"/>
                </a:cubicBezTo>
                <a:cubicBezTo>
                  <a:pt x="69270" y="89662"/>
                  <a:pt x="58284" y="100914"/>
                  <a:pt x="61059" y="110170"/>
                </a:cubicBezTo>
                <a:cubicBezTo>
                  <a:pt x="63550" y="118479"/>
                  <a:pt x="77625" y="121448"/>
                  <a:pt x="85747" y="118400"/>
                </a:cubicBezTo>
                <a:cubicBezTo>
                  <a:pt x="94533" y="115103"/>
                  <a:pt x="100798" y="105419"/>
                  <a:pt x="103269" y="96366"/>
                </a:cubicBezTo>
                <a:cubicBezTo>
                  <a:pt x="106980" y="82771"/>
                  <a:pt x="102894" y="67975"/>
                  <a:pt x="105658" y="54156"/>
                </a:cubicBezTo>
                <a:cubicBezTo>
                  <a:pt x="109199" y="36453"/>
                  <a:pt x="106454" y="18054"/>
                  <a:pt x="106454" y="0"/>
                </a:cubicBezTo>
              </a:path>
            </a:pathLst>
          </a:custGeom>
          <a:noFill/>
          <a:ln cap="flat" cmpd="sng" w="28575">
            <a:solidFill>
              <a:schemeClr val="lt1"/>
            </a:solidFill>
            <a:prstDash val="dash"/>
            <a:round/>
            <a:headEnd len="med" w="med" type="none"/>
            <a:tailEnd len="med" w="med"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0">
    <p:spTree>
      <p:nvGrpSpPr>
        <p:cNvPr id="203" name="Shape 203"/>
        <p:cNvGrpSpPr/>
        <p:nvPr/>
      </p:nvGrpSpPr>
      <p:grpSpPr>
        <a:xfrm>
          <a:off x="0" y="0"/>
          <a:ext cx="0" cy="0"/>
          <a:chOff x="0" y="0"/>
          <a:chExt cx="0" cy="0"/>
        </a:xfrm>
      </p:grpSpPr>
      <p:sp>
        <p:nvSpPr>
          <p:cNvPr id="204" name="Google Shape;204;p21"/>
          <p:cNvSpPr txBox="1"/>
          <p:nvPr>
            <p:ph type="title"/>
          </p:nvPr>
        </p:nvSpPr>
        <p:spPr>
          <a:xfrm flipH="1">
            <a:off x="4571825" y="420675"/>
            <a:ext cx="38589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21"/>
          <p:cNvSpPr txBox="1"/>
          <p:nvPr>
            <p:ph idx="1" type="subTitle"/>
          </p:nvPr>
        </p:nvSpPr>
        <p:spPr>
          <a:xfrm flipH="1">
            <a:off x="4571825" y="1023875"/>
            <a:ext cx="3858900" cy="341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6" name="Google Shape;206;p21"/>
          <p:cNvSpPr/>
          <p:nvPr/>
        </p:nvSpPr>
        <p:spPr>
          <a:xfrm>
            <a:off x="0" y="5975"/>
            <a:ext cx="3837600" cy="517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1"/>
          <p:cNvCxnSpPr/>
          <p:nvPr/>
        </p:nvCxnSpPr>
        <p:spPr>
          <a:xfrm>
            <a:off x="124588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208" name="Google Shape;208;p21"/>
          <p:cNvCxnSpPr/>
          <p:nvPr/>
        </p:nvCxnSpPr>
        <p:spPr>
          <a:xfrm>
            <a:off x="2591688" y="-13200"/>
            <a:ext cx="8400" cy="5218800"/>
          </a:xfrm>
          <a:prstGeom prst="straightConnector1">
            <a:avLst/>
          </a:prstGeom>
          <a:noFill/>
          <a:ln cap="flat" cmpd="sng" w="28575">
            <a:solidFill>
              <a:schemeClr val="lt1"/>
            </a:solidFill>
            <a:prstDash val="solid"/>
            <a:round/>
            <a:headEnd len="med" w="med" type="none"/>
            <a:tailEnd len="med" w="med" type="none"/>
          </a:ln>
        </p:spPr>
      </p:cxnSp>
      <p:sp>
        <p:nvSpPr>
          <p:cNvPr id="209" name="Google Shape;209;p21"/>
          <p:cNvSpPr/>
          <p:nvPr/>
        </p:nvSpPr>
        <p:spPr>
          <a:xfrm>
            <a:off x="161919" y="-20700"/>
            <a:ext cx="3123225" cy="5209150"/>
          </a:xfrm>
          <a:custGeom>
            <a:rect b="b" l="l" r="r" t="t"/>
            <a:pathLst>
              <a:path extrusionOk="0" h="208366" w="124929">
                <a:moveTo>
                  <a:pt x="94" y="208366"/>
                </a:moveTo>
                <a:cubicBezTo>
                  <a:pt x="94" y="187661"/>
                  <a:pt x="-1414" y="160007"/>
                  <a:pt x="15608" y="148219"/>
                </a:cubicBezTo>
                <a:cubicBezTo>
                  <a:pt x="21750" y="143965"/>
                  <a:pt x="30597" y="143151"/>
                  <a:pt x="37805" y="145116"/>
                </a:cubicBezTo>
                <a:cubicBezTo>
                  <a:pt x="42202" y="146315"/>
                  <a:pt x="46410" y="149501"/>
                  <a:pt x="50932" y="148935"/>
                </a:cubicBezTo>
                <a:cubicBezTo>
                  <a:pt x="57085" y="148165"/>
                  <a:pt x="60510" y="139584"/>
                  <a:pt x="61196" y="133421"/>
                </a:cubicBezTo>
                <a:cubicBezTo>
                  <a:pt x="62938" y="117765"/>
                  <a:pt x="33564" y="117161"/>
                  <a:pt x="23246" y="105257"/>
                </a:cubicBezTo>
                <a:cubicBezTo>
                  <a:pt x="13865" y="94434"/>
                  <a:pt x="15535" y="73876"/>
                  <a:pt x="23962" y="62295"/>
                </a:cubicBezTo>
                <a:cubicBezTo>
                  <a:pt x="40963" y="38929"/>
                  <a:pt x="81874" y="55255"/>
                  <a:pt x="108931" y="45110"/>
                </a:cubicBezTo>
                <a:cubicBezTo>
                  <a:pt x="123726" y="39563"/>
                  <a:pt x="127326" y="15328"/>
                  <a:pt x="123490" y="0"/>
                </a:cubicBezTo>
              </a:path>
            </a:pathLst>
          </a:custGeom>
          <a:noFill/>
          <a:ln cap="flat" cmpd="sng" w="28575">
            <a:solidFill>
              <a:schemeClr val="lt1"/>
            </a:solidFill>
            <a:prstDash val="dash"/>
            <a:round/>
            <a:headEnd len="med" w="med" type="none"/>
            <a:tailEnd len="med" w="med" type="none"/>
          </a:ln>
        </p:spPr>
      </p:sp>
      <p:sp>
        <p:nvSpPr>
          <p:cNvPr id="210" name="Google Shape;210;p21"/>
          <p:cNvSpPr/>
          <p:nvPr/>
        </p:nvSpPr>
        <p:spPr>
          <a:xfrm flipH="1" rot="10800000">
            <a:off x="1779738" y="1052367"/>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1"/>
          <p:cNvCxnSpPr/>
          <p:nvPr/>
        </p:nvCxnSpPr>
        <p:spPr>
          <a:xfrm>
            <a:off x="1705175" y="4514263"/>
            <a:ext cx="2146800" cy="0"/>
          </a:xfrm>
          <a:prstGeom prst="straightConnector1">
            <a:avLst/>
          </a:prstGeom>
          <a:noFill/>
          <a:ln cap="flat" cmpd="sng" w="28575">
            <a:solidFill>
              <a:schemeClr val="lt1"/>
            </a:solidFill>
            <a:prstDash val="solid"/>
            <a:round/>
            <a:headEnd len="med" w="med" type="none"/>
            <a:tailEnd len="med" w="med" type="none"/>
          </a:ln>
        </p:spPr>
      </p:cxnSp>
      <p:cxnSp>
        <p:nvCxnSpPr>
          <p:cNvPr id="212" name="Google Shape;212;p21"/>
          <p:cNvCxnSpPr/>
          <p:nvPr/>
        </p:nvCxnSpPr>
        <p:spPr>
          <a:xfrm>
            <a:off x="0" y="576063"/>
            <a:ext cx="21468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2">
    <p:spTree>
      <p:nvGrpSpPr>
        <p:cNvPr id="213" name="Shape 213"/>
        <p:cNvGrpSpPr/>
        <p:nvPr/>
      </p:nvGrpSpPr>
      <p:grpSpPr>
        <a:xfrm>
          <a:off x="0" y="0"/>
          <a:ext cx="0" cy="0"/>
          <a:chOff x="0" y="0"/>
          <a:chExt cx="0" cy="0"/>
        </a:xfrm>
      </p:grpSpPr>
      <p:sp>
        <p:nvSpPr>
          <p:cNvPr id="214" name="Google Shape;214;p22"/>
          <p:cNvSpPr txBox="1"/>
          <p:nvPr>
            <p:ph type="title"/>
          </p:nvPr>
        </p:nvSpPr>
        <p:spPr>
          <a:xfrm flipH="1">
            <a:off x="713300" y="420675"/>
            <a:ext cx="469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22"/>
          <p:cNvSpPr txBox="1"/>
          <p:nvPr>
            <p:ph idx="1" type="subTitle"/>
          </p:nvPr>
        </p:nvSpPr>
        <p:spPr>
          <a:xfrm flipH="1">
            <a:off x="713300" y="1084650"/>
            <a:ext cx="4427400" cy="3276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cxnSp>
        <p:nvCxnSpPr>
          <p:cNvPr id="216" name="Google Shape;216;p22"/>
          <p:cNvCxnSpPr/>
          <p:nvPr/>
        </p:nvCxnSpPr>
        <p:spPr>
          <a:xfrm>
            <a:off x="-19925" y="4771825"/>
            <a:ext cx="5930400" cy="0"/>
          </a:xfrm>
          <a:prstGeom prst="straightConnector1">
            <a:avLst/>
          </a:prstGeom>
          <a:noFill/>
          <a:ln cap="flat" cmpd="sng" w="28575">
            <a:solidFill>
              <a:schemeClr val="accent1"/>
            </a:solidFill>
            <a:prstDash val="dash"/>
            <a:round/>
            <a:headEnd len="med" w="med" type="none"/>
            <a:tailEnd len="med" w="med" type="none"/>
          </a:ln>
        </p:spPr>
      </p:cxnSp>
      <p:sp>
        <p:nvSpPr>
          <p:cNvPr id="217" name="Google Shape;217;p22"/>
          <p:cNvSpPr/>
          <p:nvPr/>
        </p:nvSpPr>
        <p:spPr>
          <a:xfrm flipH="1">
            <a:off x="5815800" y="0"/>
            <a:ext cx="3328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2"/>
          <p:cNvCxnSpPr/>
          <p:nvPr/>
        </p:nvCxnSpPr>
        <p:spPr>
          <a:xfrm>
            <a:off x="7479888"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219" name="Google Shape;219;p22"/>
          <p:cNvSpPr/>
          <p:nvPr/>
        </p:nvSpPr>
        <p:spPr>
          <a:xfrm flipH="1" rot="10800000">
            <a:off x="8053513" y="1911592"/>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5832875" y="-5775"/>
            <a:ext cx="3071300" cy="3910075"/>
          </a:xfrm>
          <a:custGeom>
            <a:rect b="b" l="l" r="r" t="t"/>
            <a:pathLst>
              <a:path extrusionOk="0" h="156403" w="122852">
                <a:moveTo>
                  <a:pt x="0" y="0"/>
                </a:moveTo>
                <a:cubicBezTo>
                  <a:pt x="9082" y="5451"/>
                  <a:pt x="16730" y="15727"/>
                  <a:pt x="17901" y="26254"/>
                </a:cubicBezTo>
                <a:cubicBezTo>
                  <a:pt x="19797" y="43297"/>
                  <a:pt x="11920" y="60050"/>
                  <a:pt x="10024" y="77093"/>
                </a:cubicBezTo>
                <a:cubicBezTo>
                  <a:pt x="9056" y="85793"/>
                  <a:pt x="11589" y="94824"/>
                  <a:pt x="15036" y="102870"/>
                </a:cubicBezTo>
                <a:cubicBezTo>
                  <a:pt x="21427" y="117784"/>
                  <a:pt x="43771" y="118371"/>
                  <a:pt x="56328" y="128647"/>
                </a:cubicBezTo>
                <a:cubicBezTo>
                  <a:pt x="61281" y="132700"/>
                  <a:pt x="66599" y="138039"/>
                  <a:pt x="67307" y="144400"/>
                </a:cubicBezTo>
                <a:cubicBezTo>
                  <a:pt x="67899" y="149719"/>
                  <a:pt x="61896" y="155849"/>
                  <a:pt x="56566" y="156334"/>
                </a:cubicBezTo>
                <a:cubicBezTo>
                  <a:pt x="50499" y="156886"/>
                  <a:pt x="43275" y="150467"/>
                  <a:pt x="42723" y="144400"/>
                </a:cubicBezTo>
                <a:cubicBezTo>
                  <a:pt x="42186" y="138502"/>
                  <a:pt x="46497" y="131773"/>
                  <a:pt x="51793" y="129124"/>
                </a:cubicBezTo>
                <a:cubicBezTo>
                  <a:pt x="57097" y="126471"/>
                  <a:pt x="63902" y="124894"/>
                  <a:pt x="69455" y="126976"/>
                </a:cubicBezTo>
                <a:cubicBezTo>
                  <a:pt x="77322" y="129925"/>
                  <a:pt x="83995" y="138176"/>
                  <a:pt x="92368" y="137478"/>
                </a:cubicBezTo>
                <a:cubicBezTo>
                  <a:pt x="103864" y="136519"/>
                  <a:pt x="115277" y="123913"/>
                  <a:pt x="116236" y="112417"/>
                </a:cubicBezTo>
                <a:cubicBezTo>
                  <a:pt x="117107" y="101982"/>
                  <a:pt x="110326" y="89650"/>
                  <a:pt x="100960" y="84969"/>
                </a:cubicBezTo>
                <a:cubicBezTo>
                  <a:pt x="87196" y="78090"/>
                  <a:pt x="70142" y="79562"/>
                  <a:pt x="56566" y="72319"/>
                </a:cubicBezTo>
                <a:cubicBezTo>
                  <a:pt x="49314" y="68450"/>
                  <a:pt x="44835" y="58564"/>
                  <a:pt x="45348" y="50361"/>
                </a:cubicBezTo>
                <a:cubicBezTo>
                  <a:pt x="46027" y="39510"/>
                  <a:pt x="60475" y="26944"/>
                  <a:pt x="70887" y="30073"/>
                </a:cubicBezTo>
                <a:cubicBezTo>
                  <a:pt x="79367" y="32621"/>
                  <a:pt x="83681" y="42421"/>
                  <a:pt x="90936" y="47497"/>
                </a:cubicBezTo>
                <a:cubicBezTo>
                  <a:pt x="97406" y="52023"/>
                  <a:pt x="107794" y="53229"/>
                  <a:pt x="114565" y="49167"/>
                </a:cubicBezTo>
                <a:cubicBezTo>
                  <a:pt x="120343" y="45701"/>
                  <a:pt x="124075" y="37088"/>
                  <a:pt x="122441" y="30551"/>
                </a:cubicBezTo>
                <a:cubicBezTo>
                  <a:pt x="119764" y="19845"/>
                  <a:pt x="111277" y="11183"/>
                  <a:pt x="108598" y="477"/>
                </a:cubicBezTo>
              </a:path>
            </a:pathLst>
          </a:custGeom>
          <a:noFill/>
          <a:ln cap="flat" cmpd="sng" w="28575">
            <a:solidFill>
              <a:schemeClr val="lt1"/>
            </a:solidFill>
            <a:prstDash val="dash"/>
            <a:round/>
            <a:headEnd len="med" w="med" type="none"/>
            <a:tailEnd len="med" w="med"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21" name="Shape 221"/>
        <p:cNvGrpSpPr/>
        <p:nvPr/>
      </p:nvGrpSpPr>
      <p:grpSpPr>
        <a:xfrm>
          <a:off x="0" y="0"/>
          <a:ext cx="0" cy="0"/>
          <a:chOff x="0" y="0"/>
          <a:chExt cx="0" cy="0"/>
        </a:xfrm>
      </p:grpSpPr>
      <p:sp>
        <p:nvSpPr>
          <p:cNvPr id="222" name="Google Shape;222;p23"/>
          <p:cNvSpPr/>
          <p:nvPr/>
        </p:nvSpPr>
        <p:spPr>
          <a:xfrm>
            <a:off x="-18775" y="0"/>
            <a:ext cx="9181500" cy="116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3"/>
          <p:cNvCxnSpPr/>
          <p:nvPr/>
        </p:nvCxnSpPr>
        <p:spPr>
          <a:xfrm>
            <a:off x="-18775" y="381000"/>
            <a:ext cx="9181500" cy="0"/>
          </a:xfrm>
          <a:prstGeom prst="straightConnector1">
            <a:avLst/>
          </a:prstGeom>
          <a:noFill/>
          <a:ln cap="flat" cmpd="sng" w="28575">
            <a:solidFill>
              <a:schemeClr val="lt1"/>
            </a:solidFill>
            <a:prstDash val="dash"/>
            <a:round/>
            <a:headEnd len="med" w="med" type="none"/>
            <a:tailEnd len="med" w="med" type="none"/>
          </a:ln>
        </p:spPr>
      </p:cxnSp>
      <p:cxnSp>
        <p:nvCxnSpPr>
          <p:cNvPr id="224" name="Google Shape;224;p23"/>
          <p:cNvCxnSpPr/>
          <p:nvPr/>
        </p:nvCxnSpPr>
        <p:spPr>
          <a:xfrm>
            <a:off x="-30550" y="707025"/>
            <a:ext cx="1157700" cy="0"/>
          </a:xfrm>
          <a:prstGeom prst="straightConnector1">
            <a:avLst/>
          </a:prstGeom>
          <a:noFill/>
          <a:ln cap="flat" cmpd="sng" w="28575">
            <a:solidFill>
              <a:schemeClr val="lt1"/>
            </a:solidFill>
            <a:prstDash val="solid"/>
            <a:round/>
            <a:headEnd len="med" w="med" type="none"/>
            <a:tailEnd len="med" w="med" type="none"/>
          </a:ln>
        </p:spPr>
      </p:cxnSp>
      <p:sp>
        <p:nvSpPr>
          <p:cNvPr id="225" name="Google Shape;225;p23"/>
          <p:cNvSpPr/>
          <p:nvPr/>
        </p:nvSpPr>
        <p:spPr>
          <a:xfrm>
            <a:off x="7885500" y="2419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27" name="Google Shape;227;p23"/>
          <p:cNvCxnSpPr/>
          <p:nvPr/>
        </p:nvCxnSpPr>
        <p:spPr>
          <a:xfrm>
            <a:off x="-18775" y="4771825"/>
            <a:ext cx="9181500" cy="0"/>
          </a:xfrm>
          <a:prstGeom prst="straightConnector1">
            <a:avLst/>
          </a:prstGeom>
          <a:noFill/>
          <a:ln cap="flat" cmpd="sng" w="28575">
            <a:solidFill>
              <a:schemeClr val="accent1"/>
            </a:solidFill>
            <a:prstDash val="dash"/>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228" name="Shape 228"/>
        <p:cNvGrpSpPr/>
        <p:nvPr/>
      </p:nvGrpSpPr>
      <p:grpSpPr>
        <a:xfrm>
          <a:off x="0" y="0"/>
          <a:ext cx="0" cy="0"/>
          <a:chOff x="0" y="0"/>
          <a:chExt cx="0" cy="0"/>
        </a:xfrm>
      </p:grpSpPr>
      <p:sp>
        <p:nvSpPr>
          <p:cNvPr id="229" name="Google Shape;229;p24"/>
          <p:cNvSpPr/>
          <p:nvPr/>
        </p:nvSpPr>
        <p:spPr>
          <a:xfrm>
            <a:off x="-21625" y="5975"/>
            <a:ext cx="5099700" cy="517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txBox="1"/>
          <p:nvPr>
            <p:ph type="title"/>
          </p:nvPr>
        </p:nvSpPr>
        <p:spPr>
          <a:xfrm>
            <a:off x="4686050" y="420675"/>
            <a:ext cx="3744600" cy="121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31" name="Google Shape;231;p24"/>
          <p:cNvCxnSpPr/>
          <p:nvPr/>
        </p:nvCxnSpPr>
        <p:spPr>
          <a:xfrm>
            <a:off x="-18775" y="4771825"/>
            <a:ext cx="9181500" cy="0"/>
          </a:xfrm>
          <a:prstGeom prst="straightConnector1">
            <a:avLst/>
          </a:prstGeom>
          <a:noFill/>
          <a:ln cap="flat" cmpd="sng" w="28575">
            <a:solidFill>
              <a:schemeClr val="accent3"/>
            </a:solidFill>
            <a:prstDash val="dash"/>
            <a:round/>
            <a:headEnd len="med" w="med" type="none"/>
            <a:tailEnd len="med" w="med" type="none"/>
          </a:ln>
        </p:spPr>
      </p:cxnSp>
      <p:cxnSp>
        <p:nvCxnSpPr>
          <p:cNvPr id="232" name="Google Shape;232;p24"/>
          <p:cNvCxnSpPr/>
          <p:nvPr/>
        </p:nvCxnSpPr>
        <p:spPr>
          <a:xfrm>
            <a:off x="-33450" y="4771825"/>
            <a:ext cx="51267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
    <p:spTree>
      <p:nvGrpSpPr>
        <p:cNvPr id="233" name="Shape 233"/>
        <p:cNvGrpSpPr/>
        <p:nvPr/>
      </p:nvGrpSpPr>
      <p:grpSpPr>
        <a:xfrm>
          <a:off x="0" y="0"/>
          <a:ext cx="0" cy="0"/>
          <a:chOff x="0" y="0"/>
          <a:chExt cx="0" cy="0"/>
        </a:xfrm>
      </p:grpSpPr>
      <p:sp>
        <p:nvSpPr>
          <p:cNvPr id="234" name="Google Shape;234;p25"/>
          <p:cNvSpPr/>
          <p:nvPr/>
        </p:nvSpPr>
        <p:spPr>
          <a:xfrm>
            <a:off x="-18775" y="3947400"/>
            <a:ext cx="9181500" cy="12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6" name="Google Shape;236;p25"/>
          <p:cNvSpPr/>
          <p:nvPr/>
        </p:nvSpPr>
        <p:spPr>
          <a:xfrm>
            <a:off x="8262800" y="429860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5"/>
          <p:cNvCxnSpPr/>
          <p:nvPr/>
        </p:nvCxnSpPr>
        <p:spPr>
          <a:xfrm>
            <a:off x="-18775" y="4576700"/>
            <a:ext cx="9181500" cy="0"/>
          </a:xfrm>
          <a:prstGeom prst="straightConnector1">
            <a:avLst/>
          </a:prstGeom>
          <a:noFill/>
          <a:ln cap="flat" cmpd="sng" w="28575">
            <a:solidFill>
              <a:schemeClr val="lt1"/>
            </a:solidFill>
            <a:prstDash val="solid"/>
            <a:round/>
            <a:headEnd len="med" w="med" type="none"/>
            <a:tailEnd len="med" w="med" type="none"/>
          </a:ln>
        </p:spPr>
      </p:cxnSp>
      <p:sp>
        <p:nvSpPr>
          <p:cNvPr id="238" name="Google Shape;238;p25"/>
          <p:cNvSpPr/>
          <p:nvPr/>
        </p:nvSpPr>
        <p:spPr>
          <a:xfrm>
            <a:off x="0" y="4126675"/>
            <a:ext cx="8398552" cy="838225"/>
          </a:xfrm>
          <a:custGeom>
            <a:rect b="b" l="l" r="r" t="t"/>
            <a:pathLst>
              <a:path extrusionOk="0" h="33529" w="315054">
                <a:moveTo>
                  <a:pt x="0" y="8582"/>
                </a:moveTo>
                <a:cubicBezTo>
                  <a:pt x="3637" y="6764"/>
                  <a:pt x="6644" y="3662"/>
                  <a:pt x="10502" y="2376"/>
                </a:cubicBezTo>
                <a:cubicBezTo>
                  <a:pt x="25328" y="-2566"/>
                  <a:pt x="42256" y="1184"/>
                  <a:pt x="57282" y="5479"/>
                </a:cubicBezTo>
                <a:cubicBezTo>
                  <a:pt x="73267" y="10048"/>
                  <a:pt x="86859" y="20987"/>
                  <a:pt x="102631" y="26244"/>
                </a:cubicBezTo>
                <a:cubicBezTo>
                  <a:pt x="116903" y="31001"/>
                  <a:pt x="132273" y="31676"/>
                  <a:pt x="147264" y="32927"/>
                </a:cubicBezTo>
                <a:cubicBezTo>
                  <a:pt x="162711" y="34216"/>
                  <a:pt x="178861" y="33530"/>
                  <a:pt x="193567" y="28631"/>
                </a:cubicBezTo>
                <a:cubicBezTo>
                  <a:pt x="208948" y="23507"/>
                  <a:pt x="223426" y="15614"/>
                  <a:pt x="239155" y="11685"/>
                </a:cubicBezTo>
                <a:cubicBezTo>
                  <a:pt x="263706" y="5552"/>
                  <a:pt x="291050" y="5344"/>
                  <a:pt x="315054" y="13356"/>
                </a:cubicBezTo>
              </a:path>
            </a:pathLst>
          </a:custGeom>
          <a:noFill/>
          <a:ln cap="flat" cmpd="sng" w="28575">
            <a:solidFill>
              <a:schemeClr val="lt1"/>
            </a:solidFill>
            <a:prstDash val="dash"/>
            <a:round/>
            <a:headEnd len="med" w="med" type="none"/>
            <a:tailEnd len="med" w="med"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
    <p:spTree>
      <p:nvGrpSpPr>
        <p:cNvPr id="239" name="Shape 239"/>
        <p:cNvGrpSpPr/>
        <p:nvPr/>
      </p:nvGrpSpPr>
      <p:grpSpPr>
        <a:xfrm>
          <a:off x="0" y="0"/>
          <a:ext cx="0" cy="0"/>
          <a:chOff x="0" y="0"/>
          <a:chExt cx="0" cy="0"/>
        </a:xfrm>
      </p:grpSpPr>
      <p:sp>
        <p:nvSpPr>
          <p:cNvPr id="240" name="Google Shape;240;p26"/>
          <p:cNvSpPr/>
          <p:nvPr/>
        </p:nvSpPr>
        <p:spPr>
          <a:xfrm>
            <a:off x="-18775" y="0"/>
            <a:ext cx="9181500" cy="13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26"/>
          <p:cNvCxnSpPr/>
          <p:nvPr/>
        </p:nvCxnSpPr>
        <p:spPr>
          <a:xfrm>
            <a:off x="-18775" y="381000"/>
            <a:ext cx="9181500" cy="0"/>
          </a:xfrm>
          <a:prstGeom prst="straightConnector1">
            <a:avLst/>
          </a:prstGeom>
          <a:noFill/>
          <a:ln cap="flat" cmpd="sng" w="28575">
            <a:solidFill>
              <a:schemeClr val="lt1"/>
            </a:solidFill>
            <a:prstDash val="solid"/>
            <a:round/>
            <a:headEnd len="med" w="med" type="none"/>
            <a:tailEnd len="med" w="med" type="none"/>
          </a:ln>
        </p:spPr>
      </p:cxnSp>
      <p:cxnSp>
        <p:nvCxnSpPr>
          <p:cNvPr id="242" name="Google Shape;242;p26"/>
          <p:cNvCxnSpPr/>
          <p:nvPr/>
        </p:nvCxnSpPr>
        <p:spPr>
          <a:xfrm>
            <a:off x="1509963" y="0"/>
            <a:ext cx="8700" cy="1384200"/>
          </a:xfrm>
          <a:prstGeom prst="straightConnector1">
            <a:avLst/>
          </a:prstGeom>
          <a:noFill/>
          <a:ln cap="flat" cmpd="sng" w="28575">
            <a:solidFill>
              <a:schemeClr val="lt1"/>
            </a:solidFill>
            <a:prstDash val="solid"/>
            <a:round/>
            <a:headEnd len="med" w="med" type="none"/>
            <a:tailEnd len="med" w="med" type="none"/>
          </a:ln>
        </p:spPr>
      </p:cxnSp>
      <p:cxnSp>
        <p:nvCxnSpPr>
          <p:cNvPr id="243" name="Google Shape;243;p26"/>
          <p:cNvCxnSpPr/>
          <p:nvPr/>
        </p:nvCxnSpPr>
        <p:spPr>
          <a:xfrm>
            <a:off x="7633988" y="246000"/>
            <a:ext cx="14100" cy="1155000"/>
          </a:xfrm>
          <a:prstGeom prst="straightConnector1">
            <a:avLst/>
          </a:prstGeom>
          <a:noFill/>
          <a:ln cap="flat" cmpd="sng" w="28575">
            <a:solidFill>
              <a:schemeClr val="lt1"/>
            </a:solidFill>
            <a:prstDash val="solid"/>
            <a:round/>
            <a:headEnd len="med" w="med" type="none"/>
            <a:tailEnd len="med" w="med" type="none"/>
          </a:ln>
        </p:spPr>
      </p:cxnSp>
      <p:sp>
        <p:nvSpPr>
          <p:cNvPr id="244" name="Google Shape;244;p26"/>
          <p:cNvSpPr/>
          <p:nvPr/>
        </p:nvSpPr>
        <p:spPr>
          <a:xfrm>
            <a:off x="1370925" y="66328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246" name="Shape 246"/>
        <p:cNvGrpSpPr/>
        <p:nvPr/>
      </p:nvGrpSpPr>
      <p:grpSpPr>
        <a:xfrm>
          <a:off x="0" y="0"/>
          <a:ext cx="0" cy="0"/>
          <a:chOff x="0" y="0"/>
          <a:chExt cx="0" cy="0"/>
        </a:xfrm>
      </p:grpSpPr>
      <p:sp>
        <p:nvSpPr>
          <p:cNvPr id="247" name="Google Shape;247;p27"/>
          <p:cNvSpPr/>
          <p:nvPr/>
        </p:nvSpPr>
        <p:spPr>
          <a:xfrm>
            <a:off x="-18775" y="0"/>
            <a:ext cx="9181500" cy="137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cxnSp>
        <p:nvCxnSpPr>
          <p:cNvPr id="248" name="Google Shape;248;p27"/>
          <p:cNvCxnSpPr/>
          <p:nvPr/>
        </p:nvCxnSpPr>
        <p:spPr>
          <a:xfrm>
            <a:off x="1335200" y="0"/>
            <a:ext cx="0" cy="719400"/>
          </a:xfrm>
          <a:prstGeom prst="straightConnector1">
            <a:avLst/>
          </a:prstGeom>
          <a:noFill/>
          <a:ln cap="flat" cmpd="sng" w="28575">
            <a:solidFill>
              <a:schemeClr val="lt1"/>
            </a:solidFill>
            <a:prstDash val="solid"/>
            <a:round/>
            <a:headEnd len="med" w="med" type="none"/>
            <a:tailEnd len="med" w="med" type="none"/>
          </a:ln>
        </p:spPr>
      </p:cxnSp>
      <p:cxnSp>
        <p:nvCxnSpPr>
          <p:cNvPr id="249" name="Google Shape;249;p27"/>
          <p:cNvCxnSpPr/>
          <p:nvPr/>
        </p:nvCxnSpPr>
        <p:spPr>
          <a:xfrm>
            <a:off x="7808750" y="654600"/>
            <a:ext cx="0" cy="719400"/>
          </a:xfrm>
          <a:prstGeom prst="straightConnector1">
            <a:avLst/>
          </a:prstGeom>
          <a:noFill/>
          <a:ln cap="flat" cmpd="sng" w="28575">
            <a:solidFill>
              <a:schemeClr val="lt1"/>
            </a:solidFill>
            <a:prstDash val="solid"/>
            <a:round/>
            <a:headEnd len="med" w="med" type="none"/>
            <a:tailEnd len="med" w="med" type="none"/>
          </a:ln>
        </p:spPr>
      </p:cxnSp>
      <p:sp>
        <p:nvSpPr>
          <p:cNvPr id="250" name="Google Shape;250;p27"/>
          <p:cNvSpPr/>
          <p:nvPr/>
        </p:nvSpPr>
        <p:spPr>
          <a:xfrm>
            <a:off x="1196150" y="19078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3">
    <p:spTree>
      <p:nvGrpSpPr>
        <p:cNvPr id="252" name="Shape 252"/>
        <p:cNvGrpSpPr/>
        <p:nvPr/>
      </p:nvGrpSpPr>
      <p:grpSpPr>
        <a:xfrm>
          <a:off x="0" y="0"/>
          <a:ext cx="0" cy="0"/>
          <a:chOff x="0" y="0"/>
          <a:chExt cx="0" cy="0"/>
        </a:xfrm>
      </p:grpSpPr>
      <p:sp>
        <p:nvSpPr>
          <p:cNvPr id="253" name="Google Shape;253;p28"/>
          <p:cNvSpPr/>
          <p:nvPr/>
        </p:nvSpPr>
        <p:spPr>
          <a:xfrm>
            <a:off x="-18775" y="3947400"/>
            <a:ext cx="9181500" cy="122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5" name="Google Shape;255;p28"/>
          <p:cNvCxnSpPr/>
          <p:nvPr/>
        </p:nvCxnSpPr>
        <p:spPr>
          <a:xfrm>
            <a:off x="-18775" y="4791100"/>
            <a:ext cx="9181500" cy="0"/>
          </a:xfrm>
          <a:prstGeom prst="straightConnector1">
            <a:avLst/>
          </a:prstGeom>
          <a:noFill/>
          <a:ln cap="flat" cmpd="sng" w="28575">
            <a:solidFill>
              <a:schemeClr val="lt1"/>
            </a:solidFill>
            <a:prstDash val="solid"/>
            <a:round/>
            <a:headEnd len="med" w="med" type="none"/>
            <a:tailEnd len="med" w="med" type="none"/>
          </a:ln>
        </p:spPr>
      </p:cxnSp>
      <p:cxnSp>
        <p:nvCxnSpPr>
          <p:cNvPr id="256" name="Google Shape;256;p28"/>
          <p:cNvCxnSpPr/>
          <p:nvPr/>
        </p:nvCxnSpPr>
        <p:spPr>
          <a:xfrm rot="10800000">
            <a:off x="708863" y="3959500"/>
            <a:ext cx="0" cy="1212600"/>
          </a:xfrm>
          <a:prstGeom prst="straightConnector1">
            <a:avLst/>
          </a:prstGeom>
          <a:noFill/>
          <a:ln cap="flat" cmpd="sng" w="28575">
            <a:solidFill>
              <a:schemeClr val="lt1"/>
            </a:solidFill>
            <a:prstDash val="solid"/>
            <a:round/>
            <a:headEnd len="med" w="med" type="none"/>
            <a:tailEnd len="med" w="med" type="none"/>
          </a:ln>
        </p:spPr>
      </p:cxnSp>
      <p:cxnSp>
        <p:nvCxnSpPr>
          <p:cNvPr id="257" name="Google Shape;257;p28"/>
          <p:cNvCxnSpPr/>
          <p:nvPr/>
        </p:nvCxnSpPr>
        <p:spPr>
          <a:xfrm rot="10800000">
            <a:off x="8437825" y="3936900"/>
            <a:ext cx="0" cy="1257600"/>
          </a:xfrm>
          <a:prstGeom prst="straightConnector1">
            <a:avLst/>
          </a:prstGeom>
          <a:noFill/>
          <a:ln cap="flat" cmpd="sng" w="28575">
            <a:solidFill>
              <a:schemeClr val="lt1"/>
            </a:solidFill>
            <a:prstDash val="solid"/>
            <a:round/>
            <a:headEnd len="med" w="med" type="none"/>
            <a:tailEnd len="med" w="med" type="none"/>
          </a:ln>
        </p:spPr>
      </p:cxnSp>
      <p:sp>
        <p:nvSpPr>
          <p:cNvPr id="258" name="Google Shape;258;p28"/>
          <p:cNvSpPr/>
          <p:nvPr/>
        </p:nvSpPr>
        <p:spPr>
          <a:xfrm flipH="1" rot="10800000">
            <a:off x="1010100" y="46734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8"/>
          <p:cNvCxnSpPr/>
          <p:nvPr/>
        </p:nvCxnSpPr>
        <p:spPr>
          <a:xfrm>
            <a:off x="4572000" y="4532175"/>
            <a:ext cx="0" cy="656100"/>
          </a:xfrm>
          <a:prstGeom prst="straightConnector1">
            <a:avLst/>
          </a:prstGeom>
          <a:noFill/>
          <a:ln cap="flat" cmpd="sng" w="28575">
            <a:solidFill>
              <a:schemeClr val="lt1"/>
            </a:solidFill>
            <a:prstDash val="dash"/>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260" name="Shape 260"/>
        <p:cNvGrpSpPr/>
        <p:nvPr/>
      </p:nvGrpSpPr>
      <p:grpSpPr>
        <a:xfrm>
          <a:off x="0" y="0"/>
          <a:ext cx="0" cy="0"/>
          <a:chOff x="0" y="0"/>
          <a:chExt cx="0" cy="0"/>
        </a:xfrm>
      </p:grpSpPr>
      <p:sp>
        <p:nvSpPr>
          <p:cNvPr id="261" name="Google Shape;261;p29"/>
          <p:cNvSpPr/>
          <p:nvPr/>
        </p:nvSpPr>
        <p:spPr>
          <a:xfrm>
            <a:off x="-18775" y="3947400"/>
            <a:ext cx="9181500" cy="122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29"/>
          <p:cNvSpPr txBox="1"/>
          <p:nvPr>
            <p:ph idx="1" type="subTitle"/>
          </p:nvPr>
        </p:nvSpPr>
        <p:spPr>
          <a:xfrm>
            <a:off x="1028950" y="1196300"/>
            <a:ext cx="2891700" cy="47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4" name="Google Shape;264;p29"/>
          <p:cNvSpPr txBox="1"/>
          <p:nvPr>
            <p:ph idx="2" type="subTitle"/>
          </p:nvPr>
        </p:nvSpPr>
        <p:spPr>
          <a:xfrm>
            <a:off x="1028950" y="1646425"/>
            <a:ext cx="2891700" cy="1943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Clr>
                <a:schemeClr val="accent2"/>
              </a:buClr>
              <a:buSzPts val="1400"/>
              <a:buFont typeface="Public Sans"/>
              <a:buChar char="●"/>
              <a:defRPr sz="1600">
                <a:solidFill>
                  <a:schemeClr val="dk1"/>
                </a:solidFill>
              </a:defRPr>
            </a:lvl1pPr>
            <a:lvl2pPr lvl="1" rtl="0" algn="ctr">
              <a:spcBef>
                <a:spcPts val="0"/>
              </a:spcBef>
              <a:spcAft>
                <a:spcPts val="0"/>
              </a:spcAft>
              <a:buClr>
                <a:srgbClr val="292929"/>
              </a:buClr>
              <a:buSzPts val="1400"/>
              <a:buFont typeface="Public Sans"/>
              <a:buChar char="○"/>
              <a:defRPr/>
            </a:lvl2pPr>
            <a:lvl3pPr lvl="2" rtl="0" algn="ctr">
              <a:spcBef>
                <a:spcPts val="0"/>
              </a:spcBef>
              <a:spcAft>
                <a:spcPts val="0"/>
              </a:spcAft>
              <a:buClr>
                <a:srgbClr val="292929"/>
              </a:buClr>
              <a:buSzPts val="1400"/>
              <a:buFont typeface="Public Sans"/>
              <a:buChar char="■"/>
              <a:defRPr/>
            </a:lvl3pPr>
            <a:lvl4pPr lvl="3" rtl="0" algn="ctr">
              <a:spcBef>
                <a:spcPts val="0"/>
              </a:spcBef>
              <a:spcAft>
                <a:spcPts val="0"/>
              </a:spcAft>
              <a:buClr>
                <a:srgbClr val="292929"/>
              </a:buClr>
              <a:buSzPts val="1400"/>
              <a:buFont typeface="Public Sans"/>
              <a:buChar char="●"/>
              <a:defRPr/>
            </a:lvl4pPr>
            <a:lvl5pPr lvl="4" rtl="0" algn="ctr">
              <a:spcBef>
                <a:spcPts val="0"/>
              </a:spcBef>
              <a:spcAft>
                <a:spcPts val="0"/>
              </a:spcAft>
              <a:buClr>
                <a:srgbClr val="292929"/>
              </a:buClr>
              <a:buSzPts val="1400"/>
              <a:buFont typeface="Public Sans"/>
              <a:buChar char="○"/>
              <a:defRPr/>
            </a:lvl5pPr>
            <a:lvl6pPr lvl="5" rtl="0" algn="ctr">
              <a:spcBef>
                <a:spcPts val="0"/>
              </a:spcBef>
              <a:spcAft>
                <a:spcPts val="0"/>
              </a:spcAft>
              <a:buClr>
                <a:srgbClr val="292929"/>
              </a:buClr>
              <a:buSzPts val="1400"/>
              <a:buFont typeface="Public Sans"/>
              <a:buChar char="■"/>
              <a:defRPr/>
            </a:lvl6pPr>
            <a:lvl7pPr lvl="6" rtl="0" algn="ctr">
              <a:spcBef>
                <a:spcPts val="0"/>
              </a:spcBef>
              <a:spcAft>
                <a:spcPts val="0"/>
              </a:spcAft>
              <a:buClr>
                <a:srgbClr val="292929"/>
              </a:buClr>
              <a:buSzPts val="1400"/>
              <a:buFont typeface="Public Sans"/>
              <a:buChar char="●"/>
              <a:defRPr/>
            </a:lvl7pPr>
            <a:lvl8pPr lvl="7" rtl="0" algn="ctr">
              <a:spcBef>
                <a:spcPts val="0"/>
              </a:spcBef>
              <a:spcAft>
                <a:spcPts val="0"/>
              </a:spcAft>
              <a:buClr>
                <a:srgbClr val="292929"/>
              </a:buClr>
              <a:buSzPts val="1400"/>
              <a:buFont typeface="Public Sans"/>
              <a:buChar char="○"/>
              <a:defRPr/>
            </a:lvl8pPr>
            <a:lvl9pPr lvl="8" rtl="0" algn="ctr">
              <a:spcBef>
                <a:spcPts val="0"/>
              </a:spcBef>
              <a:spcAft>
                <a:spcPts val="0"/>
              </a:spcAft>
              <a:buClr>
                <a:srgbClr val="292929"/>
              </a:buClr>
              <a:buSzPts val="1400"/>
              <a:buFont typeface="Public Sans"/>
              <a:buChar char="■"/>
              <a:defRPr/>
            </a:lvl9pPr>
          </a:lstStyle>
          <a:p/>
        </p:txBody>
      </p:sp>
      <p:sp>
        <p:nvSpPr>
          <p:cNvPr id="265" name="Google Shape;265;p29"/>
          <p:cNvSpPr txBox="1"/>
          <p:nvPr>
            <p:ph idx="3" type="subTitle"/>
          </p:nvPr>
        </p:nvSpPr>
        <p:spPr>
          <a:xfrm>
            <a:off x="5223350" y="1196300"/>
            <a:ext cx="2891700" cy="47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6" name="Google Shape;266;p29"/>
          <p:cNvSpPr txBox="1"/>
          <p:nvPr>
            <p:ph idx="4" type="subTitle"/>
          </p:nvPr>
        </p:nvSpPr>
        <p:spPr>
          <a:xfrm>
            <a:off x="5223351" y="1646425"/>
            <a:ext cx="2891700" cy="1943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Clr>
                <a:schemeClr val="accent2"/>
              </a:buClr>
              <a:buSzPts val="1400"/>
              <a:buFont typeface="Public Sans"/>
              <a:buChar char="●"/>
              <a:defRPr sz="1600">
                <a:solidFill>
                  <a:schemeClr val="dk1"/>
                </a:solidFill>
              </a:defRPr>
            </a:lvl1pPr>
            <a:lvl2pPr lvl="1" rtl="0" algn="ctr">
              <a:spcBef>
                <a:spcPts val="0"/>
              </a:spcBef>
              <a:spcAft>
                <a:spcPts val="0"/>
              </a:spcAft>
              <a:buClr>
                <a:srgbClr val="292929"/>
              </a:buClr>
              <a:buSzPts val="1400"/>
              <a:buFont typeface="Public Sans"/>
              <a:buChar char="○"/>
              <a:defRPr/>
            </a:lvl2pPr>
            <a:lvl3pPr lvl="2" rtl="0" algn="ctr">
              <a:spcBef>
                <a:spcPts val="0"/>
              </a:spcBef>
              <a:spcAft>
                <a:spcPts val="0"/>
              </a:spcAft>
              <a:buClr>
                <a:srgbClr val="292929"/>
              </a:buClr>
              <a:buSzPts val="1400"/>
              <a:buFont typeface="Public Sans"/>
              <a:buChar char="■"/>
              <a:defRPr/>
            </a:lvl3pPr>
            <a:lvl4pPr lvl="3" rtl="0" algn="ctr">
              <a:spcBef>
                <a:spcPts val="0"/>
              </a:spcBef>
              <a:spcAft>
                <a:spcPts val="0"/>
              </a:spcAft>
              <a:buClr>
                <a:srgbClr val="292929"/>
              </a:buClr>
              <a:buSzPts val="1400"/>
              <a:buFont typeface="Public Sans"/>
              <a:buChar char="●"/>
              <a:defRPr/>
            </a:lvl4pPr>
            <a:lvl5pPr lvl="4" rtl="0" algn="ctr">
              <a:spcBef>
                <a:spcPts val="0"/>
              </a:spcBef>
              <a:spcAft>
                <a:spcPts val="0"/>
              </a:spcAft>
              <a:buClr>
                <a:srgbClr val="292929"/>
              </a:buClr>
              <a:buSzPts val="1400"/>
              <a:buFont typeface="Public Sans"/>
              <a:buChar char="○"/>
              <a:defRPr/>
            </a:lvl5pPr>
            <a:lvl6pPr lvl="5" rtl="0" algn="ctr">
              <a:spcBef>
                <a:spcPts val="0"/>
              </a:spcBef>
              <a:spcAft>
                <a:spcPts val="0"/>
              </a:spcAft>
              <a:buClr>
                <a:srgbClr val="292929"/>
              </a:buClr>
              <a:buSzPts val="1400"/>
              <a:buFont typeface="Public Sans"/>
              <a:buChar char="■"/>
              <a:defRPr/>
            </a:lvl6pPr>
            <a:lvl7pPr lvl="6" rtl="0" algn="ctr">
              <a:spcBef>
                <a:spcPts val="0"/>
              </a:spcBef>
              <a:spcAft>
                <a:spcPts val="0"/>
              </a:spcAft>
              <a:buClr>
                <a:srgbClr val="292929"/>
              </a:buClr>
              <a:buSzPts val="1400"/>
              <a:buFont typeface="Public Sans"/>
              <a:buChar char="●"/>
              <a:defRPr/>
            </a:lvl7pPr>
            <a:lvl8pPr lvl="7" rtl="0" algn="ctr">
              <a:spcBef>
                <a:spcPts val="0"/>
              </a:spcBef>
              <a:spcAft>
                <a:spcPts val="0"/>
              </a:spcAft>
              <a:buClr>
                <a:srgbClr val="292929"/>
              </a:buClr>
              <a:buSzPts val="1400"/>
              <a:buFont typeface="Public Sans"/>
              <a:buChar char="○"/>
              <a:defRPr/>
            </a:lvl8pPr>
            <a:lvl9pPr lvl="8" rtl="0" algn="ctr">
              <a:spcBef>
                <a:spcPts val="0"/>
              </a:spcBef>
              <a:spcAft>
                <a:spcPts val="0"/>
              </a:spcAft>
              <a:buClr>
                <a:srgbClr val="292929"/>
              </a:buClr>
              <a:buSzPts val="1400"/>
              <a:buFont typeface="Public Sans"/>
              <a:buChar char="■"/>
              <a:defRPr/>
            </a:lvl9pPr>
          </a:lstStyle>
          <a:p/>
        </p:txBody>
      </p:sp>
      <p:cxnSp>
        <p:nvCxnSpPr>
          <p:cNvPr id="267" name="Google Shape;267;p29"/>
          <p:cNvCxnSpPr/>
          <p:nvPr/>
        </p:nvCxnSpPr>
        <p:spPr>
          <a:xfrm>
            <a:off x="4573850" y="1417425"/>
            <a:ext cx="0" cy="2715000"/>
          </a:xfrm>
          <a:prstGeom prst="straightConnector1">
            <a:avLst/>
          </a:prstGeom>
          <a:noFill/>
          <a:ln cap="flat" cmpd="sng" w="28575">
            <a:solidFill>
              <a:schemeClr val="accent2"/>
            </a:solidFill>
            <a:prstDash val="dash"/>
            <a:round/>
            <a:headEnd len="med" w="med" type="none"/>
            <a:tailEnd len="med" w="med" type="none"/>
          </a:ln>
        </p:spPr>
      </p:cxnSp>
      <p:cxnSp>
        <p:nvCxnSpPr>
          <p:cNvPr id="268" name="Google Shape;268;p29"/>
          <p:cNvCxnSpPr/>
          <p:nvPr/>
        </p:nvCxnSpPr>
        <p:spPr>
          <a:xfrm>
            <a:off x="1509975" y="3965300"/>
            <a:ext cx="0" cy="1222800"/>
          </a:xfrm>
          <a:prstGeom prst="straightConnector1">
            <a:avLst/>
          </a:prstGeom>
          <a:noFill/>
          <a:ln cap="flat" cmpd="sng" w="28575">
            <a:solidFill>
              <a:schemeClr val="lt1"/>
            </a:solidFill>
            <a:prstDash val="solid"/>
            <a:round/>
            <a:headEnd len="med" w="med" type="none"/>
            <a:tailEnd len="med" w="med" type="none"/>
          </a:ln>
        </p:spPr>
      </p:cxnSp>
      <p:cxnSp>
        <p:nvCxnSpPr>
          <p:cNvPr id="269" name="Google Shape;269;p29"/>
          <p:cNvCxnSpPr/>
          <p:nvPr/>
        </p:nvCxnSpPr>
        <p:spPr>
          <a:xfrm>
            <a:off x="7634000" y="3967847"/>
            <a:ext cx="0" cy="1205700"/>
          </a:xfrm>
          <a:prstGeom prst="straightConnector1">
            <a:avLst/>
          </a:prstGeom>
          <a:noFill/>
          <a:ln cap="flat" cmpd="sng" w="28575">
            <a:solidFill>
              <a:schemeClr val="lt1"/>
            </a:solidFill>
            <a:prstDash val="solid"/>
            <a:round/>
            <a:headEnd len="med" w="med" type="none"/>
            <a:tailEnd len="med" w="med" type="none"/>
          </a:ln>
        </p:spPr>
      </p:cxnSp>
      <p:sp>
        <p:nvSpPr>
          <p:cNvPr id="270" name="Google Shape;270;p29"/>
          <p:cNvSpPr/>
          <p:nvPr/>
        </p:nvSpPr>
        <p:spPr>
          <a:xfrm>
            <a:off x="1530800" y="4273177"/>
            <a:ext cx="6134000" cy="603713"/>
          </a:xfrm>
          <a:custGeom>
            <a:rect b="b" l="l" r="r" t="t"/>
            <a:pathLst>
              <a:path extrusionOk="0" h="31608" w="245360">
                <a:moveTo>
                  <a:pt x="0" y="13298"/>
                </a:moveTo>
                <a:cubicBezTo>
                  <a:pt x="4808" y="10095"/>
                  <a:pt x="8212" y="4631"/>
                  <a:pt x="13605" y="2558"/>
                </a:cubicBezTo>
                <a:cubicBezTo>
                  <a:pt x="20395" y="-53"/>
                  <a:pt x="28093" y="-391"/>
                  <a:pt x="35324" y="410"/>
                </a:cubicBezTo>
                <a:cubicBezTo>
                  <a:pt x="67008" y="3921"/>
                  <a:pt x="94016" y="28787"/>
                  <a:pt x="125783" y="31438"/>
                </a:cubicBezTo>
                <a:cubicBezTo>
                  <a:pt x="150290" y="33483"/>
                  <a:pt x="171669" y="13676"/>
                  <a:pt x="194999" y="5899"/>
                </a:cubicBezTo>
                <a:cubicBezTo>
                  <a:pt x="210982" y="571"/>
                  <a:pt x="230291" y="2660"/>
                  <a:pt x="245360" y="10195"/>
                </a:cubicBezTo>
              </a:path>
            </a:pathLst>
          </a:custGeom>
          <a:noFill/>
          <a:ln cap="flat" cmpd="sng" w="28575">
            <a:solidFill>
              <a:schemeClr val="lt1"/>
            </a:solidFill>
            <a:prstDash val="dash"/>
            <a:round/>
            <a:headEnd len="med" w="med" type="none"/>
            <a:tailEnd len="med" w="med" type="none"/>
          </a:ln>
        </p:spPr>
      </p:sp>
      <p:sp>
        <p:nvSpPr>
          <p:cNvPr id="271" name="Google Shape;271;p29"/>
          <p:cNvSpPr/>
          <p:nvPr/>
        </p:nvSpPr>
        <p:spPr>
          <a:xfrm>
            <a:off x="2249800" y="4132425"/>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29"/>
          <p:cNvCxnSpPr/>
          <p:nvPr/>
        </p:nvCxnSpPr>
        <p:spPr>
          <a:xfrm>
            <a:off x="-18775" y="4576700"/>
            <a:ext cx="91815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273" name="Shape 273"/>
        <p:cNvGrpSpPr/>
        <p:nvPr/>
      </p:nvGrpSpPr>
      <p:grpSpPr>
        <a:xfrm>
          <a:off x="0" y="0"/>
          <a:ext cx="0" cy="0"/>
          <a:chOff x="0" y="0"/>
          <a:chExt cx="0" cy="0"/>
        </a:xfrm>
      </p:grpSpPr>
      <p:sp>
        <p:nvSpPr>
          <p:cNvPr id="274" name="Google Shape;274;p30"/>
          <p:cNvSpPr/>
          <p:nvPr/>
        </p:nvSpPr>
        <p:spPr>
          <a:xfrm>
            <a:off x="-18775" y="0"/>
            <a:ext cx="9181500" cy="286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0"/>
          <p:cNvCxnSpPr/>
          <p:nvPr/>
        </p:nvCxnSpPr>
        <p:spPr>
          <a:xfrm>
            <a:off x="-18750" y="1239413"/>
            <a:ext cx="9181500" cy="0"/>
          </a:xfrm>
          <a:prstGeom prst="straightConnector1">
            <a:avLst/>
          </a:prstGeom>
          <a:noFill/>
          <a:ln cap="flat" cmpd="sng" w="28575">
            <a:solidFill>
              <a:schemeClr val="lt1"/>
            </a:solidFill>
            <a:prstDash val="solid"/>
            <a:round/>
            <a:headEnd len="med" w="med" type="none"/>
            <a:tailEnd len="med" w="med" type="none"/>
          </a:ln>
        </p:spPr>
      </p:cxnSp>
      <p:sp>
        <p:nvSpPr>
          <p:cNvPr id="276" name="Google Shape;276;p30"/>
          <p:cNvSpPr/>
          <p:nvPr/>
        </p:nvSpPr>
        <p:spPr>
          <a:xfrm>
            <a:off x="10250" y="282649"/>
            <a:ext cx="9168250" cy="1705050"/>
          </a:xfrm>
          <a:custGeom>
            <a:rect b="b" l="l" r="r" t="t"/>
            <a:pathLst>
              <a:path extrusionOk="0" h="68202" w="366730">
                <a:moveTo>
                  <a:pt x="0" y="24585"/>
                </a:moveTo>
                <a:cubicBezTo>
                  <a:pt x="9120" y="20025"/>
                  <a:pt x="20707" y="10769"/>
                  <a:pt x="29391" y="16112"/>
                </a:cubicBezTo>
                <a:cubicBezTo>
                  <a:pt x="41239" y="23403"/>
                  <a:pt x="43650" y="40018"/>
                  <a:pt x="51368" y="51593"/>
                </a:cubicBezTo>
                <a:cubicBezTo>
                  <a:pt x="57106" y="60198"/>
                  <a:pt x="68643" y="64608"/>
                  <a:pt x="78906" y="65892"/>
                </a:cubicBezTo>
                <a:cubicBezTo>
                  <a:pt x="91172" y="67427"/>
                  <a:pt x="104162" y="68468"/>
                  <a:pt x="115977" y="64833"/>
                </a:cubicBezTo>
                <a:cubicBezTo>
                  <a:pt x="138367" y="57944"/>
                  <a:pt x="162031" y="43042"/>
                  <a:pt x="184557" y="49475"/>
                </a:cubicBezTo>
                <a:cubicBezTo>
                  <a:pt x="189971" y="51021"/>
                  <a:pt x="193212" y="62769"/>
                  <a:pt x="188528" y="65892"/>
                </a:cubicBezTo>
                <a:cubicBezTo>
                  <a:pt x="186282" y="67390"/>
                  <a:pt x="182694" y="69168"/>
                  <a:pt x="180585" y="67481"/>
                </a:cubicBezTo>
                <a:cubicBezTo>
                  <a:pt x="177729" y="65196"/>
                  <a:pt x="177032" y="59709"/>
                  <a:pt x="178996" y="56624"/>
                </a:cubicBezTo>
                <a:cubicBezTo>
                  <a:pt x="185114" y="47015"/>
                  <a:pt x="201712" y="47262"/>
                  <a:pt x="212624" y="50534"/>
                </a:cubicBezTo>
                <a:cubicBezTo>
                  <a:pt x="226867" y="54805"/>
                  <a:pt x="238826" y="67085"/>
                  <a:pt x="253666" y="68010"/>
                </a:cubicBezTo>
                <a:cubicBezTo>
                  <a:pt x="264224" y="68668"/>
                  <a:pt x="277154" y="66401"/>
                  <a:pt x="283852" y="58213"/>
                </a:cubicBezTo>
                <a:cubicBezTo>
                  <a:pt x="296750" y="42447"/>
                  <a:pt x="300873" y="19352"/>
                  <a:pt x="316950" y="6844"/>
                </a:cubicBezTo>
                <a:cubicBezTo>
                  <a:pt x="330049" y="-3348"/>
                  <a:pt x="352926" y="-1310"/>
                  <a:pt x="366730" y="7904"/>
                </a:cubicBezTo>
              </a:path>
            </a:pathLst>
          </a:custGeom>
          <a:noFill/>
          <a:ln cap="flat" cmpd="sng" w="28575">
            <a:solidFill>
              <a:schemeClr val="lt1"/>
            </a:solidFill>
            <a:prstDash val="dash"/>
            <a:round/>
            <a:headEnd len="med" w="med" type="none"/>
            <a:tailEnd len="med" w="med" type="none"/>
          </a:ln>
        </p:spPr>
      </p:sp>
      <p:cxnSp>
        <p:nvCxnSpPr>
          <p:cNvPr id="277" name="Google Shape;277;p30"/>
          <p:cNvCxnSpPr/>
          <p:nvPr/>
        </p:nvCxnSpPr>
        <p:spPr>
          <a:xfrm>
            <a:off x="-18775" y="4771825"/>
            <a:ext cx="9181500" cy="0"/>
          </a:xfrm>
          <a:prstGeom prst="straightConnector1">
            <a:avLst/>
          </a:prstGeom>
          <a:noFill/>
          <a:ln cap="flat" cmpd="sng" w="28575">
            <a:solidFill>
              <a:schemeClr val="accent3"/>
            </a:solidFill>
            <a:prstDash val="dash"/>
            <a:round/>
            <a:headEnd len="med" w="med" type="none"/>
            <a:tailEnd len="med" w="med" type="none"/>
          </a:ln>
        </p:spPr>
      </p:cxnSp>
      <p:cxnSp>
        <p:nvCxnSpPr>
          <p:cNvPr id="278" name="Google Shape;278;p30"/>
          <p:cNvCxnSpPr/>
          <p:nvPr/>
        </p:nvCxnSpPr>
        <p:spPr>
          <a:xfrm>
            <a:off x="4557975" y="2252375"/>
            <a:ext cx="4604700" cy="0"/>
          </a:xfrm>
          <a:prstGeom prst="straightConnector1">
            <a:avLst/>
          </a:prstGeom>
          <a:noFill/>
          <a:ln cap="flat" cmpd="sng" w="28575">
            <a:solidFill>
              <a:schemeClr val="lt1"/>
            </a:solidFill>
            <a:prstDash val="solid"/>
            <a:round/>
            <a:headEnd len="med" w="med" type="none"/>
            <a:tailEnd len="med" w="med" type="none"/>
          </a:ln>
        </p:spPr>
      </p:cxnSp>
      <p:sp>
        <p:nvSpPr>
          <p:cNvPr id="279" name="Google Shape;279;p30"/>
          <p:cNvSpPr/>
          <p:nvPr/>
        </p:nvSpPr>
        <p:spPr>
          <a:xfrm flipH="1" rot="10800000">
            <a:off x="7729713" y="392642"/>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txBox="1"/>
          <p:nvPr>
            <p:ph type="title"/>
          </p:nvPr>
        </p:nvSpPr>
        <p:spPr>
          <a:xfrm flipH="1">
            <a:off x="713282"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p30"/>
          <p:cNvSpPr txBox="1"/>
          <p:nvPr>
            <p:ph idx="1" type="subTitle"/>
          </p:nvPr>
        </p:nvSpPr>
        <p:spPr>
          <a:xfrm flipH="1">
            <a:off x="912751" y="3263075"/>
            <a:ext cx="31878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30"/>
          <p:cNvSpPr txBox="1"/>
          <p:nvPr>
            <p:ph idx="2" type="subTitle"/>
          </p:nvPr>
        </p:nvSpPr>
        <p:spPr>
          <a:xfrm flipH="1">
            <a:off x="5043451" y="3263075"/>
            <a:ext cx="31878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3" name="Google Shape;283;p30"/>
          <p:cNvSpPr txBox="1"/>
          <p:nvPr>
            <p:ph idx="3" type="subTitle"/>
          </p:nvPr>
        </p:nvSpPr>
        <p:spPr>
          <a:xfrm flipH="1">
            <a:off x="912688" y="3712350"/>
            <a:ext cx="31878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 name="Google Shape;284;p30"/>
          <p:cNvSpPr txBox="1"/>
          <p:nvPr>
            <p:ph idx="4" type="subTitle"/>
          </p:nvPr>
        </p:nvSpPr>
        <p:spPr>
          <a:xfrm flipH="1">
            <a:off x="5042019" y="3715275"/>
            <a:ext cx="31878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8775" y="0"/>
            <a:ext cx="9181500" cy="10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6411300" y="757100"/>
            <a:ext cx="2732700" cy="0"/>
          </a:xfrm>
          <a:prstGeom prst="straightConnector1">
            <a:avLst/>
          </a:prstGeom>
          <a:noFill/>
          <a:ln cap="flat" cmpd="sng" w="28575">
            <a:solidFill>
              <a:schemeClr val="lt1"/>
            </a:solidFill>
            <a:prstDash val="lgDash"/>
            <a:round/>
            <a:headEnd len="med" w="med" type="none"/>
            <a:tailEnd len="med" w="med" type="none"/>
          </a:ln>
        </p:spPr>
      </p:cxnSp>
      <p:sp>
        <p:nvSpPr>
          <p:cNvPr id="29" name="Google Shape;29;p4"/>
          <p:cNvSpPr txBox="1"/>
          <p:nvPr>
            <p:ph idx="1" type="body"/>
          </p:nvPr>
        </p:nvSpPr>
        <p:spPr>
          <a:xfrm>
            <a:off x="713225" y="1162475"/>
            <a:ext cx="7717500" cy="3351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30" name="Google Shape;30;p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33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85" name="Shape 285"/>
        <p:cNvGrpSpPr/>
        <p:nvPr/>
      </p:nvGrpSpPr>
      <p:grpSpPr>
        <a:xfrm>
          <a:off x="0" y="0"/>
          <a:ext cx="0" cy="0"/>
          <a:chOff x="0" y="0"/>
          <a:chExt cx="0" cy="0"/>
        </a:xfrm>
      </p:grpSpPr>
      <p:sp>
        <p:nvSpPr>
          <p:cNvPr id="286" name="Google Shape;286;p31"/>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7" name="Google Shape;287;p31"/>
          <p:cNvSpPr txBox="1"/>
          <p:nvPr>
            <p:ph idx="1" type="subTitle"/>
          </p:nvPr>
        </p:nvSpPr>
        <p:spPr>
          <a:xfrm>
            <a:off x="990900" y="2077425"/>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8" name="Google Shape;288;p31"/>
          <p:cNvSpPr txBox="1"/>
          <p:nvPr>
            <p:ph idx="2" type="subTitle"/>
          </p:nvPr>
        </p:nvSpPr>
        <p:spPr>
          <a:xfrm>
            <a:off x="990900" y="2488625"/>
            <a:ext cx="2285400" cy="7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9" name="Google Shape;289;p31"/>
          <p:cNvSpPr txBox="1"/>
          <p:nvPr>
            <p:ph idx="3" type="subTitle"/>
          </p:nvPr>
        </p:nvSpPr>
        <p:spPr>
          <a:xfrm>
            <a:off x="3429300" y="2077425"/>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0" name="Google Shape;290;p31"/>
          <p:cNvSpPr txBox="1"/>
          <p:nvPr>
            <p:ph idx="4" type="subTitle"/>
          </p:nvPr>
        </p:nvSpPr>
        <p:spPr>
          <a:xfrm>
            <a:off x="3429300" y="2488625"/>
            <a:ext cx="2285400" cy="7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 name="Google Shape;291;p31"/>
          <p:cNvSpPr txBox="1"/>
          <p:nvPr>
            <p:ph idx="5" type="subTitle"/>
          </p:nvPr>
        </p:nvSpPr>
        <p:spPr>
          <a:xfrm>
            <a:off x="5867700" y="2077425"/>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2" name="Google Shape;292;p31"/>
          <p:cNvSpPr txBox="1"/>
          <p:nvPr>
            <p:ph idx="6" type="subTitle"/>
          </p:nvPr>
        </p:nvSpPr>
        <p:spPr>
          <a:xfrm>
            <a:off x="5867700" y="2488625"/>
            <a:ext cx="2285400" cy="78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3" name="Google Shape;293;p31"/>
          <p:cNvSpPr/>
          <p:nvPr/>
        </p:nvSpPr>
        <p:spPr>
          <a:xfrm>
            <a:off x="-18775" y="3738575"/>
            <a:ext cx="9181500" cy="143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1"/>
          <p:cNvCxnSpPr/>
          <p:nvPr/>
        </p:nvCxnSpPr>
        <p:spPr>
          <a:xfrm>
            <a:off x="1509963" y="3723575"/>
            <a:ext cx="0" cy="1464600"/>
          </a:xfrm>
          <a:prstGeom prst="straightConnector1">
            <a:avLst/>
          </a:prstGeom>
          <a:noFill/>
          <a:ln cap="flat" cmpd="sng" w="28575">
            <a:solidFill>
              <a:schemeClr val="lt1"/>
            </a:solidFill>
            <a:prstDash val="solid"/>
            <a:round/>
            <a:headEnd len="med" w="med" type="none"/>
            <a:tailEnd len="med" w="med" type="none"/>
          </a:ln>
        </p:spPr>
      </p:cxnSp>
      <p:cxnSp>
        <p:nvCxnSpPr>
          <p:cNvPr id="295" name="Google Shape;295;p31"/>
          <p:cNvCxnSpPr/>
          <p:nvPr/>
        </p:nvCxnSpPr>
        <p:spPr>
          <a:xfrm>
            <a:off x="7633988" y="3726625"/>
            <a:ext cx="0" cy="1444200"/>
          </a:xfrm>
          <a:prstGeom prst="straightConnector1">
            <a:avLst/>
          </a:prstGeom>
          <a:noFill/>
          <a:ln cap="flat" cmpd="sng" w="28575">
            <a:solidFill>
              <a:schemeClr val="lt1"/>
            </a:solidFill>
            <a:prstDash val="solid"/>
            <a:round/>
            <a:headEnd len="med" w="med" type="none"/>
            <a:tailEnd len="med" w="med" type="none"/>
          </a:ln>
        </p:spPr>
      </p:cxnSp>
      <p:cxnSp>
        <p:nvCxnSpPr>
          <p:cNvPr id="296" name="Google Shape;296;p31"/>
          <p:cNvCxnSpPr/>
          <p:nvPr/>
        </p:nvCxnSpPr>
        <p:spPr>
          <a:xfrm>
            <a:off x="4571988" y="3723575"/>
            <a:ext cx="0" cy="1464600"/>
          </a:xfrm>
          <a:prstGeom prst="straightConnector1">
            <a:avLst/>
          </a:prstGeom>
          <a:noFill/>
          <a:ln cap="flat" cmpd="sng" w="28575">
            <a:solidFill>
              <a:schemeClr val="lt1"/>
            </a:solidFill>
            <a:prstDash val="dash"/>
            <a:round/>
            <a:headEnd len="med" w="med" type="none"/>
            <a:tailEnd len="med" w="med" type="none"/>
          </a:ln>
        </p:spPr>
      </p:cxnSp>
      <p:sp>
        <p:nvSpPr>
          <p:cNvPr id="297" name="Google Shape;297;p31"/>
          <p:cNvSpPr/>
          <p:nvPr/>
        </p:nvSpPr>
        <p:spPr>
          <a:xfrm>
            <a:off x="1370925" y="398556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p:nvPr/>
        </p:nvSpPr>
        <p:spPr>
          <a:xfrm>
            <a:off x="7494950" y="46869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31"/>
          <p:cNvCxnSpPr/>
          <p:nvPr/>
        </p:nvCxnSpPr>
        <p:spPr>
          <a:xfrm>
            <a:off x="2334600" y="1130200"/>
            <a:ext cx="4474800" cy="0"/>
          </a:xfrm>
          <a:prstGeom prst="straightConnector1">
            <a:avLst/>
          </a:prstGeom>
          <a:noFill/>
          <a:ln cap="flat" cmpd="sng" w="28575">
            <a:solidFill>
              <a:schemeClr val="accent1"/>
            </a:solidFill>
            <a:prstDash val="dash"/>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5">
    <p:spTree>
      <p:nvGrpSpPr>
        <p:cNvPr id="300" name="Shape 300"/>
        <p:cNvGrpSpPr/>
        <p:nvPr/>
      </p:nvGrpSpPr>
      <p:grpSpPr>
        <a:xfrm>
          <a:off x="0" y="0"/>
          <a:ext cx="0" cy="0"/>
          <a:chOff x="0" y="0"/>
          <a:chExt cx="0" cy="0"/>
        </a:xfrm>
      </p:grpSpPr>
      <p:sp>
        <p:nvSpPr>
          <p:cNvPr id="301" name="Google Shape;301;p32"/>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2" name="Google Shape;302;p32"/>
          <p:cNvSpPr txBox="1"/>
          <p:nvPr>
            <p:ph idx="1" type="subTitle"/>
          </p:nvPr>
        </p:nvSpPr>
        <p:spPr>
          <a:xfrm>
            <a:off x="713225" y="1947625"/>
            <a:ext cx="2148000" cy="4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2"/>
          <p:cNvSpPr txBox="1"/>
          <p:nvPr>
            <p:ph idx="2" type="subTitle"/>
          </p:nvPr>
        </p:nvSpPr>
        <p:spPr>
          <a:xfrm>
            <a:off x="713225" y="2320525"/>
            <a:ext cx="214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32"/>
          <p:cNvSpPr txBox="1"/>
          <p:nvPr>
            <p:ph idx="3" type="subTitle"/>
          </p:nvPr>
        </p:nvSpPr>
        <p:spPr>
          <a:xfrm>
            <a:off x="3151625" y="1947625"/>
            <a:ext cx="2148000" cy="4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2"/>
          <p:cNvSpPr txBox="1"/>
          <p:nvPr>
            <p:ph idx="4" type="subTitle"/>
          </p:nvPr>
        </p:nvSpPr>
        <p:spPr>
          <a:xfrm>
            <a:off x="3151625" y="2320525"/>
            <a:ext cx="214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32"/>
          <p:cNvSpPr txBox="1"/>
          <p:nvPr>
            <p:ph idx="5" type="subTitle"/>
          </p:nvPr>
        </p:nvSpPr>
        <p:spPr>
          <a:xfrm>
            <a:off x="713225" y="3473875"/>
            <a:ext cx="2148000" cy="4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2"/>
          <p:cNvSpPr txBox="1"/>
          <p:nvPr>
            <p:ph idx="6" type="subTitle"/>
          </p:nvPr>
        </p:nvSpPr>
        <p:spPr>
          <a:xfrm>
            <a:off x="713225" y="3846775"/>
            <a:ext cx="214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8" name="Google Shape;308;p32"/>
          <p:cNvSpPr txBox="1"/>
          <p:nvPr>
            <p:ph idx="7" type="subTitle"/>
          </p:nvPr>
        </p:nvSpPr>
        <p:spPr>
          <a:xfrm>
            <a:off x="3151625" y="3473875"/>
            <a:ext cx="2148000" cy="4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2"/>
          <p:cNvSpPr txBox="1"/>
          <p:nvPr>
            <p:ph idx="8" type="subTitle"/>
          </p:nvPr>
        </p:nvSpPr>
        <p:spPr>
          <a:xfrm>
            <a:off x="3151625" y="3846775"/>
            <a:ext cx="2148000" cy="66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0" name="Google Shape;310;p32"/>
          <p:cNvSpPr/>
          <p:nvPr/>
        </p:nvSpPr>
        <p:spPr>
          <a:xfrm>
            <a:off x="5590025" y="0"/>
            <a:ext cx="3554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5719500" y="0"/>
            <a:ext cx="3186350" cy="5164852"/>
          </a:xfrm>
          <a:custGeom>
            <a:rect b="b" l="l" r="r" t="t"/>
            <a:pathLst>
              <a:path extrusionOk="0" h="200967" w="127454">
                <a:moveTo>
                  <a:pt x="0" y="0"/>
                </a:moveTo>
                <a:cubicBezTo>
                  <a:pt x="34889" y="5823"/>
                  <a:pt x="90620" y="23165"/>
                  <a:pt x="88549" y="58476"/>
                </a:cubicBezTo>
                <a:cubicBezTo>
                  <a:pt x="88076" y="66546"/>
                  <a:pt x="81569" y="74661"/>
                  <a:pt x="74229" y="78048"/>
                </a:cubicBezTo>
                <a:cubicBezTo>
                  <a:pt x="64722" y="82435"/>
                  <a:pt x="53374" y="82153"/>
                  <a:pt x="44155" y="87117"/>
                </a:cubicBezTo>
                <a:cubicBezTo>
                  <a:pt x="35492" y="91782"/>
                  <a:pt x="26765" y="103165"/>
                  <a:pt x="29357" y="112656"/>
                </a:cubicBezTo>
                <a:cubicBezTo>
                  <a:pt x="31284" y="119712"/>
                  <a:pt x="38547" y="124352"/>
                  <a:pt x="44633" y="128409"/>
                </a:cubicBezTo>
                <a:cubicBezTo>
                  <a:pt x="61806" y="139858"/>
                  <a:pt x="82563" y="144901"/>
                  <a:pt x="100483" y="155140"/>
                </a:cubicBezTo>
                <a:cubicBezTo>
                  <a:pt x="115873" y="163934"/>
                  <a:pt x="123975" y="183587"/>
                  <a:pt x="127454" y="200967"/>
                </a:cubicBezTo>
              </a:path>
            </a:pathLst>
          </a:custGeom>
          <a:noFill/>
          <a:ln cap="flat" cmpd="sng" w="28575">
            <a:solidFill>
              <a:schemeClr val="lt1"/>
            </a:solidFill>
            <a:prstDash val="dash"/>
            <a:round/>
            <a:headEnd len="med" w="med" type="none"/>
            <a:tailEnd len="med" w="med" type="none"/>
          </a:ln>
        </p:spPr>
      </p:sp>
      <p:cxnSp>
        <p:nvCxnSpPr>
          <p:cNvPr id="312" name="Google Shape;312;p32"/>
          <p:cNvCxnSpPr/>
          <p:nvPr/>
        </p:nvCxnSpPr>
        <p:spPr>
          <a:xfrm>
            <a:off x="666848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13" name="Google Shape;313;p32"/>
          <p:cNvCxnSpPr/>
          <p:nvPr/>
        </p:nvCxnSpPr>
        <p:spPr>
          <a:xfrm>
            <a:off x="8065638"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314" name="Google Shape;314;p32"/>
          <p:cNvSpPr/>
          <p:nvPr/>
        </p:nvSpPr>
        <p:spPr>
          <a:xfrm>
            <a:off x="7086400" y="3666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32"/>
          <p:cNvCxnSpPr/>
          <p:nvPr/>
        </p:nvCxnSpPr>
        <p:spPr>
          <a:xfrm>
            <a:off x="695325" y="1242950"/>
            <a:ext cx="5125500" cy="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2">
    <p:spTree>
      <p:nvGrpSpPr>
        <p:cNvPr id="316" name="Shape 316"/>
        <p:cNvGrpSpPr/>
        <p:nvPr/>
      </p:nvGrpSpPr>
      <p:grpSpPr>
        <a:xfrm>
          <a:off x="0" y="0"/>
          <a:ext cx="0" cy="0"/>
          <a:chOff x="0" y="0"/>
          <a:chExt cx="0" cy="0"/>
        </a:xfrm>
      </p:grpSpPr>
      <p:sp>
        <p:nvSpPr>
          <p:cNvPr id="317" name="Google Shape;317;p33"/>
          <p:cNvSpPr/>
          <p:nvPr/>
        </p:nvSpPr>
        <p:spPr>
          <a:xfrm>
            <a:off x="-21625" y="-13200"/>
            <a:ext cx="3670500" cy="519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33"/>
          <p:cNvCxnSpPr/>
          <p:nvPr/>
        </p:nvCxnSpPr>
        <p:spPr>
          <a:xfrm>
            <a:off x="2956800" y="4771825"/>
            <a:ext cx="5441700" cy="0"/>
          </a:xfrm>
          <a:prstGeom prst="straightConnector1">
            <a:avLst/>
          </a:prstGeom>
          <a:noFill/>
          <a:ln cap="flat" cmpd="sng" w="28575">
            <a:solidFill>
              <a:schemeClr val="dk2"/>
            </a:solidFill>
            <a:prstDash val="dash"/>
            <a:round/>
            <a:headEnd len="med" w="med" type="none"/>
            <a:tailEnd len="med" w="med" type="none"/>
          </a:ln>
        </p:spPr>
      </p:cxnSp>
      <p:cxnSp>
        <p:nvCxnSpPr>
          <p:cNvPr id="319" name="Google Shape;319;p33"/>
          <p:cNvCxnSpPr/>
          <p:nvPr/>
        </p:nvCxnSpPr>
        <p:spPr>
          <a:xfrm>
            <a:off x="111503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20" name="Google Shape;320;p33"/>
          <p:cNvCxnSpPr/>
          <p:nvPr/>
        </p:nvCxnSpPr>
        <p:spPr>
          <a:xfrm>
            <a:off x="251218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21" name="Google Shape;321;p33"/>
          <p:cNvCxnSpPr/>
          <p:nvPr/>
        </p:nvCxnSpPr>
        <p:spPr>
          <a:xfrm flipH="1" rot="10800000">
            <a:off x="-21625" y="575463"/>
            <a:ext cx="2530800" cy="1200"/>
          </a:xfrm>
          <a:prstGeom prst="straightConnector1">
            <a:avLst/>
          </a:prstGeom>
          <a:noFill/>
          <a:ln cap="flat" cmpd="sng" w="28575">
            <a:solidFill>
              <a:schemeClr val="lt1"/>
            </a:solidFill>
            <a:prstDash val="solid"/>
            <a:round/>
            <a:headEnd len="med" w="med" type="none"/>
            <a:tailEnd len="med" w="med" type="none"/>
          </a:ln>
        </p:spPr>
      </p:cxnSp>
      <p:cxnSp>
        <p:nvCxnSpPr>
          <p:cNvPr id="322" name="Google Shape;322;p33"/>
          <p:cNvCxnSpPr/>
          <p:nvPr/>
        </p:nvCxnSpPr>
        <p:spPr>
          <a:xfrm flipH="1" rot="10800000">
            <a:off x="1121375" y="4513663"/>
            <a:ext cx="2530800" cy="1200"/>
          </a:xfrm>
          <a:prstGeom prst="straightConnector1">
            <a:avLst/>
          </a:prstGeom>
          <a:noFill/>
          <a:ln cap="flat" cmpd="sng" w="28575">
            <a:solidFill>
              <a:schemeClr val="lt1"/>
            </a:solidFill>
            <a:prstDash val="solid"/>
            <a:round/>
            <a:headEnd len="med" w="med" type="none"/>
            <a:tailEnd len="med" w="med" type="none"/>
          </a:ln>
        </p:spPr>
      </p:cxnSp>
      <p:sp>
        <p:nvSpPr>
          <p:cNvPr id="323" name="Google Shape;323;p33"/>
          <p:cNvSpPr/>
          <p:nvPr/>
        </p:nvSpPr>
        <p:spPr>
          <a:xfrm>
            <a:off x="-21625" y="382075"/>
            <a:ext cx="3123620" cy="4140930"/>
          </a:xfrm>
          <a:custGeom>
            <a:rect b="b" l="l" r="r" t="t"/>
            <a:pathLst>
              <a:path extrusionOk="0" h="152661" w="115604">
                <a:moveTo>
                  <a:pt x="0" y="1817"/>
                </a:moveTo>
                <a:cubicBezTo>
                  <a:pt x="19267" y="5677"/>
                  <a:pt x="45567" y="-7535"/>
                  <a:pt x="58714" y="7068"/>
                </a:cubicBezTo>
                <a:cubicBezTo>
                  <a:pt x="64111" y="13063"/>
                  <a:pt x="66248" y="22502"/>
                  <a:pt x="64920" y="30458"/>
                </a:cubicBezTo>
                <a:cubicBezTo>
                  <a:pt x="63211" y="40696"/>
                  <a:pt x="55811" y="53380"/>
                  <a:pt x="62294" y="61486"/>
                </a:cubicBezTo>
                <a:cubicBezTo>
                  <a:pt x="68773" y="69588"/>
                  <a:pt x="83020" y="63505"/>
                  <a:pt x="93084" y="66021"/>
                </a:cubicBezTo>
                <a:cubicBezTo>
                  <a:pt x="103790" y="68697"/>
                  <a:pt x="114424" y="79385"/>
                  <a:pt x="115519" y="90366"/>
                </a:cubicBezTo>
                <a:cubicBezTo>
                  <a:pt x="116861" y="103830"/>
                  <a:pt x="96902" y="112384"/>
                  <a:pt x="83775" y="115666"/>
                </a:cubicBezTo>
                <a:cubicBezTo>
                  <a:pt x="73979" y="118115"/>
                  <a:pt x="61797" y="116880"/>
                  <a:pt x="54657" y="124020"/>
                </a:cubicBezTo>
                <a:cubicBezTo>
                  <a:pt x="50743" y="127934"/>
                  <a:pt x="49858" y="135628"/>
                  <a:pt x="52509" y="140488"/>
                </a:cubicBezTo>
                <a:cubicBezTo>
                  <a:pt x="55230" y="145476"/>
                  <a:pt x="61292" y="147932"/>
                  <a:pt x="64442" y="152661"/>
                </a:cubicBezTo>
              </a:path>
            </a:pathLst>
          </a:custGeom>
          <a:noFill/>
          <a:ln cap="flat" cmpd="sng" w="28575">
            <a:solidFill>
              <a:schemeClr val="lt1"/>
            </a:solidFill>
            <a:prstDash val="dash"/>
            <a:round/>
            <a:headEnd len="med" w="med" type="none"/>
            <a:tailEnd len="med" w="med" type="none"/>
          </a:ln>
        </p:spPr>
      </p:sp>
      <p:sp>
        <p:nvSpPr>
          <p:cNvPr id="324" name="Google Shape;324;p33"/>
          <p:cNvSpPr/>
          <p:nvPr/>
        </p:nvSpPr>
        <p:spPr>
          <a:xfrm>
            <a:off x="1824963" y="203348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6" name="Google Shape;326;p33"/>
          <p:cNvSpPr txBox="1"/>
          <p:nvPr>
            <p:ph idx="1" type="subTitle"/>
          </p:nvPr>
        </p:nvSpPr>
        <p:spPr>
          <a:xfrm>
            <a:off x="3844325" y="1472900"/>
            <a:ext cx="2148000" cy="37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3"/>
          <p:cNvSpPr txBox="1"/>
          <p:nvPr>
            <p:ph idx="2" type="subTitle"/>
          </p:nvPr>
        </p:nvSpPr>
        <p:spPr>
          <a:xfrm>
            <a:off x="3844325" y="1881600"/>
            <a:ext cx="2148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8" name="Google Shape;328;p33"/>
          <p:cNvSpPr txBox="1"/>
          <p:nvPr>
            <p:ph idx="3" type="subTitle"/>
          </p:nvPr>
        </p:nvSpPr>
        <p:spPr>
          <a:xfrm>
            <a:off x="6282725" y="1472900"/>
            <a:ext cx="2148000" cy="37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3"/>
          <p:cNvSpPr txBox="1"/>
          <p:nvPr>
            <p:ph idx="4" type="subTitle"/>
          </p:nvPr>
        </p:nvSpPr>
        <p:spPr>
          <a:xfrm>
            <a:off x="6282725" y="1881600"/>
            <a:ext cx="2148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0" name="Google Shape;330;p33"/>
          <p:cNvSpPr txBox="1"/>
          <p:nvPr>
            <p:ph idx="5" type="subTitle"/>
          </p:nvPr>
        </p:nvSpPr>
        <p:spPr>
          <a:xfrm>
            <a:off x="3844325" y="2846750"/>
            <a:ext cx="2148000" cy="37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3"/>
          <p:cNvSpPr txBox="1"/>
          <p:nvPr>
            <p:ph idx="6" type="subTitle"/>
          </p:nvPr>
        </p:nvSpPr>
        <p:spPr>
          <a:xfrm>
            <a:off x="3844325" y="3255450"/>
            <a:ext cx="2148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2" name="Google Shape;332;p33"/>
          <p:cNvSpPr txBox="1"/>
          <p:nvPr>
            <p:ph idx="7" type="subTitle"/>
          </p:nvPr>
        </p:nvSpPr>
        <p:spPr>
          <a:xfrm>
            <a:off x="6282725" y="2846750"/>
            <a:ext cx="2148000" cy="37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3"/>
          <p:cNvSpPr txBox="1"/>
          <p:nvPr>
            <p:ph idx="8" type="subTitle"/>
          </p:nvPr>
        </p:nvSpPr>
        <p:spPr>
          <a:xfrm>
            <a:off x="6282725" y="3255450"/>
            <a:ext cx="21480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334" name="Shape 334"/>
        <p:cNvGrpSpPr/>
        <p:nvPr/>
      </p:nvGrpSpPr>
      <p:grpSpPr>
        <a:xfrm>
          <a:off x="0" y="0"/>
          <a:ext cx="0" cy="0"/>
          <a:chOff x="0" y="0"/>
          <a:chExt cx="0" cy="0"/>
        </a:xfrm>
      </p:grpSpPr>
      <p:sp>
        <p:nvSpPr>
          <p:cNvPr id="335" name="Google Shape;335;p34"/>
          <p:cNvSpPr/>
          <p:nvPr/>
        </p:nvSpPr>
        <p:spPr>
          <a:xfrm>
            <a:off x="-18775" y="3947400"/>
            <a:ext cx="9181500" cy="122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4"/>
          <p:cNvSpPr txBox="1"/>
          <p:nvPr>
            <p:ph idx="1" type="subTitle"/>
          </p:nvPr>
        </p:nvSpPr>
        <p:spPr>
          <a:xfrm>
            <a:off x="990900" y="12390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34"/>
          <p:cNvSpPr txBox="1"/>
          <p:nvPr>
            <p:ph idx="2" type="subTitle"/>
          </p:nvPr>
        </p:nvSpPr>
        <p:spPr>
          <a:xfrm>
            <a:off x="990900" y="16418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9" name="Google Shape;339;p34"/>
          <p:cNvSpPr txBox="1"/>
          <p:nvPr>
            <p:ph idx="3" type="subTitle"/>
          </p:nvPr>
        </p:nvSpPr>
        <p:spPr>
          <a:xfrm>
            <a:off x="3429300" y="12390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0" name="Google Shape;340;p34"/>
          <p:cNvSpPr txBox="1"/>
          <p:nvPr>
            <p:ph idx="4" type="subTitle"/>
          </p:nvPr>
        </p:nvSpPr>
        <p:spPr>
          <a:xfrm>
            <a:off x="3429300" y="16418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1" name="Google Shape;341;p34"/>
          <p:cNvSpPr txBox="1"/>
          <p:nvPr>
            <p:ph idx="5" type="subTitle"/>
          </p:nvPr>
        </p:nvSpPr>
        <p:spPr>
          <a:xfrm>
            <a:off x="5867700" y="12390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34"/>
          <p:cNvSpPr txBox="1"/>
          <p:nvPr>
            <p:ph idx="6" type="subTitle"/>
          </p:nvPr>
        </p:nvSpPr>
        <p:spPr>
          <a:xfrm>
            <a:off x="5867700" y="16418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 name="Google Shape;343;p34"/>
          <p:cNvSpPr txBox="1"/>
          <p:nvPr>
            <p:ph idx="7" type="subTitle"/>
          </p:nvPr>
        </p:nvSpPr>
        <p:spPr>
          <a:xfrm>
            <a:off x="990900" y="25176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34"/>
          <p:cNvSpPr txBox="1"/>
          <p:nvPr>
            <p:ph idx="8" type="subTitle"/>
          </p:nvPr>
        </p:nvSpPr>
        <p:spPr>
          <a:xfrm>
            <a:off x="990900" y="29204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5" name="Google Shape;345;p34"/>
          <p:cNvSpPr txBox="1"/>
          <p:nvPr>
            <p:ph idx="9" type="subTitle"/>
          </p:nvPr>
        </p:nvSpPr>
        <p:spPr>
          <a:xfrm>
            <a:off x="3429300" y="25176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 name="Google Shape;346;p34"/>
          <p:cNvSpPr txBox="1"/>
          <p:nvPr>
            <p:ph idx="13" type="subTitle"/>
          </p:nvPr>
        </p:nvSpPr>
        <p:spPr>
          <a:xfrm>
            <a:off x="3429300" y="29204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7" name="Google Shape;347;p34"/>
          <p:cNvSpPr txBox="1"/>
          <p:nvPr>
            <p:ph idx="14" type="subTitle"/>
          </p:nvPr>
        </p:nvSpPr>
        <p:spPr>
          <a:xfrm>
            <a:off x="5867700" y="2517650"/>
            <a:ext cx="22854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4"/>
          <p:cNvSpPr txBox="1"/>
          <p:nvPr>
            <p:ph idx="15" type="subTitle"/>
          </p:nvPr>
        </p:nvSpPr>
        <p:spPr>
          <a:xfrm>
            <a:off x="5867700" y="2920400"/>
            <a:ext cx="22854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9" name="Google Shape;349;p34"/>
          <p:cNvSpPr/>
          <p:nvPr/>
        </p:nvSpPr>
        <p:spPr>
          <a:xfrm>
            <a:off x="848650" y="3965300"/>
            <a:ext cx="8063314" cy="1545317"/>
          </a:xfrm>
          <a:custGeom>
            <a:rect b="b" l="l" r="r" t="t"/>
            <a:pathLst>
              <a:path extrusionOk="0" h="92368" w="297869">
                <a:moveTo>
                  <a:pt x="0" y="0"/>
                </a:moveTo>
                <a:cubicBezTo>
                  <a:pt x="7503" y="7495"/>
                  <a:pt x="12617" y="17318"/>
                  <a:pt x="20765" y="24106"/>
                </a:cubicBezTo>
                <a:cubicBezTo>
                  <a:pt x="26699" y="29050"/>
                  <a:pt x="34510" y="31251"/>
                  <a:pt x="41768" y="33892"/>
                </a:cubicBezTo>
                <a:cubicBezTo>
                  <a:pt x="51350" y="37378"/>
                  <a:pt x="72237" y="33183"/>
                  <a:pt x="70410" y="23151"/>
                </a:cubicBezTo>
                <a:cubicBezTo>
                  <a:pt x="69728" y="19405"/>
                  <a:pt x="63626" y="16592"/>
                  <a:pt x="60147" y="18139"/>
                </a:cubicBezTo>
                <a:cubicBezTo>
                  <a:pt x="55399" y="20250"/>
                  <a:pt x="52948" y="27051"/>
                  <a:pt x="53464" y="32221"/>
                </a:cubicBezTo>
                <a:cubicBezTo>
                  <a:pt x="54467" y="42276"/>
                  <a:pt x="67118" y="48341"/>
                  <a:pt x="76615" y="51793"/>
                </a:cubicBezTo>
                <a:cubicBezTo>
                  <a:pt x="102129" y="61066"/>
                  <a:pt x="126673" y="27999"/>
                  <a:pt x="153708" y="25538"/>
                </a:cubicBezTo>
                <a:cubicBezTo>
                  <a:pt x="162433" y="24744"/>
                  <a:pt x="172332" y="26365"/>
                  <a:pt x="179247" y="31744"/>
                </a:cubicBezTo>
                <a:cubicBezTo>
                  <a:pt x="184182" y="35583"/>
                  <a:pt x="186712" y="41778"/>
                  <a:pt x="190464" y="46780"/>
                </a:cubicBezTo>
                <a:cubicBezTo>
                  <a:pt x="197130" y="55667"/>
                  <a:pt x="206403" y="63184"/>
                  <a:pt x="216719" y="67307"/>
                </a:cubicBezTo>
                <a:cubicBezTo>
                  <a:pt x="231204" y="73096"/>
                  <a:pt x="247955" y="67203"/>
                  <a:pt x="263500" y="68500"/>
                </a:cubicBezTo>
                <a:cubicBezTo>
                  <a:pt x="277400" y="69660"/>
                  <a:pt x="291637" y="79890"/>
                  <a:pt x="297869" y="92368"/>
                </a:cubicBezTo>
              </a:path>
            </a:pathLst>
          </a:custGeom>
          <a:noFill/>
          <a:ln cap="flat" cmpd="sng" w="28575">
            <a:solidFill>
              <a:schemeClr val="lt1"/>
            </a:solidFill>
            <a:prstDash val="dash"/>
            <a:round/>
            <a:headEnd len="med" w="med" type="none"/>
            <a:tailEnd len="med" w="med" type="none"/>
          </a:ln>
        </p:spPr>
      </p:sp>
      <p:cxnSp>
        <p:nvCxnSpPr>
          <p:cNvPr id="350" name="Google Shape;350;p34"/>
          <p:cNvCxnSpPr/>
          <p:nvPr/>
        </p:nvCxnSpPr>
        <p:spPr>
          <a:xfrm>
            <a:off x="-18775" y="4639561"/>
            <a:ext cx="9181500" cy="0"/>
          </a:xfrm>
          <a:prstGeom prst="straightConnector1">
            <a:avLst/>
          </a:prstGeom>
          <a:noFill/>
          <a:ln cap="flat" cmpd="sng" w="28575">
            <a:solidFill>
              <a:schemeClr val="lt1"/>
            </a:solidFill>
            <a:prstDash val="solid"/>
            <a:round/>
            <a:headEnd len="med" w="med" type="none"/>
            <a:tailEnd len="med" w="med" type="none"/>
          </a:ln>
        </p:spPr>
      </p:cxnSp>
      <p:sp>
        <p:nvSpPr>
          <p:cNvPr id="351" name="Google Shape;351;p34"/>
          <p:cNvSpPr/>
          <p:nvPr/>
        </p:nvSpPr>
        <p:spPr>
          <a:xfrm>
            <a:off x="1126863" y="4118613"/>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34"/>
          <p:cNvCxnSpPr/>
          <p:nvPr/>
        </p:nvCxnSpPr>
        <p:spPr>
          <a:xfrm>
            <a:off x="-30550" y="707025"/>
            <a:ext cx="1157700" cy="0"/>
          </a:xfrm>
          <a:prstGeom prst="straightConnector1">
            <a:avLst/>
          </a:prstGeom>
          <a:noFill/>
          <a:ln cap="flat" cmpd="sng" w="28575">
            <a:solidFill>
              <a:schemeClr val="accent3"/>
            </a:solidFill>
            <a:prstDash val="dash"/>
            <a:round/>
            <a:headEnd len="med" w="med" type="none"/>
            <a:tailEnd len="med" w="med" type="none"/>
          </a:ln>
        </p:spPr>
      </p:cxnSp>
      <p:cxnSp>
        <p:nvCxnSpPr>
          <p:cNvPr id="353" name="Google Shape;353;p34"/>
          <p:cNvCxnSpPr/>
          <p:nvPr/>
        </p:nvCxnSpPr>
        <p:spPr>
          <a:xfrm>
            <a:off x="7986300" y="707025"/>
            <a:ext cx="1157700" cy="0"/>
          </a:xfrm>
          <a:prstGeom prst="straightConnector1">
            <a:avLst/>
          </a:prstGeom>
          <a:noFill/>
          <a:ln cap="flat" cmpd="sng" w="28575">
            <a:solidFill>
              <a:schemeClr val="accent3"/>
            </a:solidFill>
            <a:prstDash val="dash"/>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1">
    <p:spTree>
      <p:nvGrpSpPr>
        <p:cNvPr id="354" name="Shape 354"/>
        <p:cNvGrpSpPr/>
        <p:nvPr/>
      </p:nvGrpSpPr>
      <p:grpSpPr>
        <a:xfrm>
          <a:off x="0" y="0"/>
          <a:ext cx="0" cy="0"/>
          <a:chOff x="0" y="0"/>
          <a:chExt cx="0" cy="0"/>
        </a:xfrm>
      </p:grpSpPr>
      <p:sp>
        <p:nvSpPr>
          <p:cNvPr id="355" name="Google Shape;355;p35"/>
          <p:cNvSpPr txBox="1"/>
          <p:nvPr>
            <p:ph type="title"/>
          </p:nvPr>
        </p:nvSpPr>
        <p:spPr>
          <a:xfrm flipH="1">
            <a:off x="4253875" y="546613"/>
            <a:ext cx="4176900" cy="102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sz="72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56" name="Google Shape;356;p35"/>
          <p:cNvSpPr txBox="1"/>
          <p:nvPr>
            <p:ph idx="1" type="subTitle"/>
          </p:nvPr>
        </p:nvSpPr>
        <p:spPr>
          <a:xfrm flipH="1">
            <a:off x="4253875" y="1572600"/>
            <a:ext cx="4176900" cy="81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57" name="Google Shape;357;p35"/>
          <p:cNvSpPr/>
          <p:nvPr/>
        </p:nvSpPr>
        <p:spPr>
          <a:xfrm>
            <a:off x="-21625" y="-13200"/>
            <a:ext cx="3837600" cy="519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35"/>
          <p:cNvCxnSpPr/>
          <p:nvPr/>
        </p:nvCxnSpPr>
        <p:spPr>
          <a:xfrm>
            <a:off x="3100813"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59" name="Google Shape;359;p35"/>
          <p:cNvCxnSpPr/>
          <p:nvPr/>
        </p:nvCxnSpPr>
        <p:spPr>
          <a:xfrm>
            <a:off x="-21625" y="576663"/>
            <a:ext cx="3123300" cy="0"/>
          </a:xfrm>
          <a:prstGeom prst="straightConnector1">
            <a:avLst/>
          </a:prstGeom>
          <a:noFill/>
          <a:ln cap="flat" cmpd="sng" w="28575">
            <a:solidFill>
              <a:schemeClr val="lt1"/>
            </a:solidFill>
            <a:prstDash val="solid"/>
            <a:round/>
            <a:headEnd len="med" w="med" type="none"/>
            <a:tailEnd len="med" w="med" type="none"/>
          </a:ln>
        </p:spPr>
      </p:cxnSp>
      <p:cxnSp>
        <p:nvCxnSpPr>
          <p:cNvPr id="360" name="Google Shape;360;p35"/>
          <p:cNvCxnSpPr/>
          <p:nvPr/>
        </p:nvCxnSpPr>
        <p:spPr>
          <a:xfrm>
            <a:off x="-22475" y="2571738"/>
            <a:ext cx="1396500" cy="0"/>
          </a:xfrm>
          <a:prstGeom prst="straightConnector1">
            <a:avLst/>
          </a:prstGeom>
          <a:noFill/>
          <a:ln cap="flat" cmpd="sng" w="28575">
            <a:solidFill>
              <a:schemeClr val="lt1"/>
            </a:solidFill>
            <a:prstDash val="solid"/>
            <a:round/>
            <a:headEnd len="med" w="med" type="none"/>
            <a:tailEnd len="med" w="med" type="none"/>
          </a:ln>
        </p:spPr>
      </p:cxnSp>
      <p:sp>
        <p:nvSpPr>
          <p:cNvPr id="361" name="Google Shape;361;p35"/>
          <p:cNvSpPr/>
          <p:nvPr/>
        </p:nvSpPr>
        <p:spPr>
          <a:xfrm>
            <a:off x="275025" y="698708"/>
            <a:ext cx="3342950" cy="4494700"/>
          </a:xfrm>
          <a:custGeom>
            <a:rect b="b" l="l" r="r" t="t"/>
            <a:pathLst>
              <a:path extrusionOk="0" h="179788" w="133718">
                <a:moveTo>
                  <a:pt x="0" y="179788"/>
                </a:moveTo>
                <a:cubicBezTo>
                  <a:pt x="4011" y="161752"/>
                  <a:pt x="14285" y="144157"/>
                  <a:pt x="12445" y="125772"/>
                </a:cubicBezTo>
                <a:cubicBezTo>
                  <a:pt x="11506" y="116384"/>
                  <a:pt x="5154" y="108253"/>
                  <a:pt x="3178" y="99028"/>
                </a:cubicBezTo>
                <a:cubicBezTo>
                  <a:pt x="-21" y="84091"/>
                  <a:pt x="-1173" y="67403"/>
                  <a:pt x="4501" y="53220"/>
                </a:cubicBezTo>
                <a:cubicBezTo>
                  <a:pt x="6458" y="48329"/>
                  <a:pt x="8395" y="42737"/>
                  <a:pt x="12710" y="39716"/>
                </a:cubicBezTo>
                <a:cubicBezTo>
                  <a:pt x="22542" y="32832"/>
                  <a:pt x="35152" y="30800"/>
                  <a:pt x="45279" y="24358"/>
                </a:cubicBezTo>
                <a:cubicBezTo>
                  <a:pt x="52814" y="19565"/>
                  <a:pt x="56575" y="10342"/>
                  <a:pt x="63549" y="4764"/>
                </a:cubicBezTo>
                <a:cubicBezTo>
                  <a:pt x="70121" y="-493"/>
                  <a:pt x="80075" y="-403"/>
                  <a:pt x="88439" y="527"/>
                </a:cubicBezTo>
                <a:cubicBezTo>
                  <a:pt x="92426" y="970"/>
                  <a:pt x="95116" y="5143"/>
                  <a:pt x="97707" y="8206"/>
                </a:cubicBezTo>
                <a:cubicBezTo>
                  <a:pt x="103728" y="15323"/>
                  <a:pt x="108970" y="25641"/>
                  <a:pt x="106710" y="34685"/>
                </a:cubicBezTo>
                <a:cubicBezTo>
                  <a:pt x="105285" y="40386"/>
                  <a:pt x="101958" y="46098"/>
                  <a:pt x="97177" y="49513"/>
                </a:cubicBezTo>
                <a:cubicBezTo>
                  <a:pt x="93774" y="51944"/>
                  <a:pt x="87998" y="50536"/>
                  <a:pt x="84732" y="47924"/>
                </a:cubicBezTo>
                <a:cubicBezTo>
                  <a:pt x="78859" y="43226"/>
                  <a:pt x="81003" y="30735"/>
                  <a:pt x="86321" y="25417"/>
                </a:cubicBezTo>
                <a:cubicBezTo>
                  <a:pt x="92658" y="19080"/>
                  <a:pt x="103452" y="14800"/>
                  <a:pt x="112005" y="17473"/>
                </a:cubicBezTo>
                <a:cubicBezTo>
                  <a:pt x="127431" y="22295"/>
                  <a:pt x="131222" y="47467"/>
                  <a:pt x="127893" y="63282"/>
                </a:cubicBezTo>
                <a:cubicBezTo>
                  <a:pt x="126798" y="68483"/>
                  <a:pt x="123463" y="74057"/>
                  <a:pt x="118625" y="76256"/>
                </a:cubicBezTo>
                <a:cubicBezTo>
                  <a:pt x="108965" y="80647"/>
                  <a:pt x="97373" y="78777"/>
                  <a:pt x="87380" y="82346"/>
                </a:cubicBezTo>
                <a:cubicBezTo>
                  <a:pt x="76858" y="86104"/>
                  <a:pt x="65658" y="95381"/>
                  <a:pt x="64079" y="106442"/>
                </a:cubicBezTo>
                <a:cubicBezTo>
                  <a:pt x="62926" y="114520"/>
                  <a:pt x="71607" y="123204"/>
                  <a:pt x="79436" y="125507"/>
                </a:cubicBezTo>
                <a:cubicBezTo>
                  <a:pt x="89933" y="128595"/>
                  <a:pt x="101953" y="126440"/>
                  <a:pt x="111740" y="131332"/>
                </a:cubicBezTo>
                <a:cubicBezTo>
                  <a:pt x="127532" y="139226"/>
                  <a:pt x="133718" y="161868"/>
                  <a:pt x="133718" y="179523"/>
                </a:cubicBezTo>
              </a:path>
            </a:pathLst>
          </a:custGeom>
          <a:noFill/>
          <a:ln cap="flat" cmpd="sng" w="28575">
            <a:solidFill>
              <a:schemeClr val="lt1"/>
            </a:solidFill>
            <a:prstDash val="dash"/>
            <a:round/>
            <a:headEnd len="med" w="med" type="none"/>
            <a:tailEnd len="med" w="med" type="none"/>
          </a:ln>
        </p:spPr>
      </p:sp>
      <p:sp>
        <p:nvSpPr>
          <p:cNvPr id="362" name="Google Shape;362;p35"/>
          <p:cNvSpPr/>
          <p:nvPr/>
        </p:nvSpPr>
        <p:spPr>
          <a:xfrm flipH="1" rot="10800000">
            <a:off x="1149763" y="1213467"/>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35"/>
          <p:cNvCxnSpPr/>
          <p:nvPr/>
        </p:nvCxnSpPr>
        <p:spPr>
          <a:xfrm>
            <a:off x="1705175" y="4514263"/>
            <a:ext cx="1396500" cy="0"/>
          </a:xfrm>
          <a:prstGeom prst="straightConnector1">
            <a:avLst/>
          </a:prstGeom>
          <a:noFill/>
          <a:ln cap="flat" cmpd="sng" w="28575">
            <a:solidFill>
              <a:schemeClr val="lt1"/>
            </a:solidFill>
            <a:prstDash val="solid"/>
            <a:round/>
            <a:headEnd len="med" w="med" type="none"/>
            <a:tailEnd len="med" w="med" type="none"/>
          </a:ln>
        </p:spPr>
      </p:cxnSp>
      <p:cxnSp>
        <p:nvCxnSpPr>
          <p:cNvPr id="364" name="Google Shape;364;p35"/>
          <p:cNvCxnSpPr/>
          <p:nvPr/>
        </p:nvCxnSpPr>
        <p:spPr>
          <a:xfrm>
            <a:off x="3790075" y="4771825"/>
            <a:ext cx="5372700" cy="0"/>
          </a:xfrm>
          <a:prstGeom prst="straightConnector1">
            <a:avLst/>
          </a:prstGeom>
          <a:noFill/>
          <a:ln cap="flat" cmpd="sng" w="28575">
            <a:solidFill>
              <a:schemeClr val="dk2"/>
            </a:solidFill>
            <a:prstDash val="dash"/>
            <a:round/>
            <a:headEnd len="med" w="med" type="none"/>
            <a:tailEnd len="med" w="med" type="none"/>
          </a:ln>
        </p:spPr>
      </p:cxnSp>
      <p:sp>
        <p:nvSpPr>
          <p:cNvPr id="365" name="Google Shape;365;p35"/>
          <p:cNvSpPr txBox="1"/>
          <p:nvPr/>
        </p:nvSpPr>
        <p:spPr>
          <a:xfrm flipH="1">
            <a:off x="4727863" y="3203224"/>
            <a:ext cx="3702900" cy="68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Actor"/>
                <a:ea typeface="Actor"/>
                <a:cs typeface="Actor"/>
                <a:sym typeface="Actor"/>
              </a:rPr>
              <a:t>CREDITS: This presentation template was created by </a:t>
            </a:r>
            <a:r>
              <a:rPr b="1" lang="en" sz="1200">
                <a:solidFill>
                  <a:schemeClr val="dk1"/>
                </a:solidFill>
                <a:uFill>
                  <a:noFill/>
                </a:uFill>
                <a:latin typeface="Actor"/>
                <a:ea typeface="Actor"/>
                <a:cs typeface="Actor"/>
                <a:sym typeface="Actor"/>
                <a:hlinkClick r:id="rId2">
                  <a:extLst>
                    <a:ext uri="{A12FA001-AC4F-418D-AE19-62706E023703}">
                      <ahyp:hlinkClr val="tx"/>
                    </a:ext>
                  </a:extLst>
                </a:hlinkClick>
              </a:rPr>
              <a:t>Slidesgo</a:t>
            </a:r>
            <a:r>
              <a:rPr lang="en" sz="1200">
                <a:solidFill>
                  <a:schemeClr val="dk1"/>
                </a:solidFill>
                <a:latin typeface="Actor"/>
                <a:ea typeface="Actor"/>
                <a:cs typeface="Actor"/>
                <a:sym typeface="Actor"/>
              </a:rPr>
              <a:t>, including icons by </a:t>
            </a:r>
            <a:r>
              <a:rPr b="1" lang="en" sz="1200">
                <a:solidFill>
                  <a:schemeClr val="dk1"/>
                </a:solidFill>
                <a:uFill>
                  <a:noFill/>
                </a:uFill>
                <a:latin typeface="Actor"/>
                <a:ea typeface="Actor"/>
                <a:cs typeface="Actor"/>
                <a:sym typeface="Actor"/>
                <a:hlinkClick r:id="rId3">
                  <a:extLst>
                    <a:ext uri="{A12FA001-AC4F-418D-AE19-62706E023703}">
                      <ahyp:hlinkClr val="tx"/>
                    </a:ext>
                  </a:extLst>
                </a:hlinkClick>
              </a:rPr>
              <a:t>Flaticon</a:t>
            </a:r>
            <a:r>
              <a:rPr lang="en" sz="1200">
                <a:solidFill>
                  <a:schemeClr val="dk1"/>
                </a:solidFill>
                <a:latin typeface="Actor"/>
                <a:ea typeface="Actor"/>
                <a:cs typeface="Actor"/>
                <a:sym typeface="Actor"/>
              </a:rPr>
              <a:t>, infographics &amp; images by </a:t>
            </a:r>
            <a:r>
              <a:rPr b="1" lang="en" sz="1200">
                <a:solidFill>
                  <a:schemeClr val="dk1"/>
                </a:solidFill>
                <a:uFill>
                  <a:noFill/>
                </a:uFill>
                <a:latin typeface="Actor"/>
                <a:ea typeface="Actor"/>
                <a:cs typeface="Actor"/>
                <a:sym typeface="Actor"/>
                <a:hlinkClick r:id="rId4">
                  <a:extLst>
                    <a:ext uri="{A12FA001-AC4F-418D-AE19-62706E023703}">
                      <ahyp:hlinkClr val="tx"/>
                    </a:ext>
                  </a:extLst>
                </a:hlinkClick>
              </a:rPr>
              <a:t>Freepik</a:t>
            </a:r>
            <a:r>
              <a:rPr lang="en" sz="1200">
                <a:solidFill>
                  <a:schemeClr val="dk1"/>
                </a:solidFill>
                <a:latin typeface="Actor"/>
                <a:ea typeface="Actor"/>
                <a:cs typeface="Actor"/>
                <a:sym typeface="Actor"/>
              </a:rPr>
              <a:t> </a:t>
            </a:r>
            <a:endParaRPr sz="1200">
              <a:solidFill>
                <a:schemeClr val="dk1"/>
              </a:solidFill>
              <a:latin typeface="Actor"/>
              <a:ea typeface="Actor"/>
              <a:cs typeface="Actor"/>
              <a:sym typeface="Acto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366" name="Shape 366"/>
        <p:cNvGrpSpPr/>
        <p:nvPr/>
      </p:nvGrpSpPr>
      <p:grpSpPr>
        <a:xfrm>
          <a:off x="0" y="0"/>
          <a:ext cx="0" cy="0"/>
          <a:chOff x="0" y="0"/>
          <a:chExt cx="0" cy="0"/>
        </a:xfrm>
      </p:grpSpPr>
      <p:sp>
        <p:nvSpPr>
          <p:cNvPr id="367" name="Google Shape;367;p36"/>
          <p:cNvSpPr/>
          <p:nvPr/>
        </p:nvSpPr>
        <p:spPr>
          <a:xfrm>
            <a:off x="4848325" y="0"/>
            <a:ext cx="42957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36"/>
          <p:cNvCxnSpPr/>
          <p:nvPr/>
        </p:nvCxnSpPr>
        <p:spPr>
          <a:xfrm>
            <a:off x="0" y="4771825"/>
            <a:ext cx="5608500" cy="0"/>
          </a:xfrm>
          <a:prstGeom prst="straightConnector1">
            <a:avLst/>
          </a:prstGeom>
          <a:noFill/>
          <a:ln cap="flat" cmpd="sng" w="28575">
            <a:solidFill>
              <a:schemeClr val="accent2"/>
            </a:solidFill>
            <a:prstDash val="dash"/>
            <a:round/>
            <a:headEnd len="med" w="med" type="none"/>
            <a:tailEnd len="med" w="med" type="none"/>
          </a:ln>
        </p:spPr>
      </p:cxnSp>
      <p:cxnSp>
        <p:nvCxnSpPr>
          <p:cNvPr id="369" name="Google Shape;369;p36"/>
          <p:cNvCxnSpPr/>
          <p:nvPr/>
        </p:nvCxnSpPr>
        <p:spPr>
          <a:xfrm>
            <a:off x="6996163"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370" name="Google Shape;370;p36"/>
          <p:cNvSpPr/>
          <p:nvPr/>
        </p:nvSpPr>
        <p:spPr>
          <a:xfrm>
            <a:off x="4938860" y="1018725"/>
            <a:ext cx="4177300" cy="4183825"/>
          </a:xfrm>
          <a:custGeom>
            <a:rect b="b" l="l" r="r" t="t"/>
            <a:pathLst>
              <a:path extrusionOk="0" h="167353" w="167092">
                <a:moveTo>
                  <a:pt x="125" y="164215"/>
                </a:moveTo>
                <a:cubicBezTo>
                  <a:pt x="125" y="145659"/>
                  <a:pt x="-1869" y="119226"/>
                  <a:pt x="14468" y="110427"/>
                </a:cubicBezTo>
                <a:cubicBezTo>
                  <a:pt x="24137" y="105219"/>
                  <a:pt x="36517" y="111788"/>
                  <a:pt x="47414" y="110427"/>
                </a:cubicBezTo>
                <a:cubicBezTo>
                  <a:pt x="54290" y="109568"/>
                  <a:pt x="61373" y="108965"/>
                  <a:pt x="67808" y="106393"/>
                </a:cubicBezTo>
                <a:cubicBezTo>
                  <a:pt x="74157" y="103856"/>
                  <a:pt x="78483" y="96156"/>
                  <a:pt x="79238" y="89360"/>
                </a:cubicBezTo>
                <a:cubicBezTo>
                  <a:pt x="82113" y="63470"/>
                  <a:pt x="31082" y="58265"/>
                  <a:pt x="25226" y="32882"/>
                </a:cubicBezTo>
                <a:cubicBezTo>
                  <a:pt x="23955" y="27374"/>
                  <a:pt x="28225" y="20075"/>
                  <a:pt x="33518" y="18091"/>
                </a:cubicBezTo>
                <a:cubicBezTo>
                  <a:pt x="38953" y="16054"/>
                  <a:pt x="50543" y="21921"/>
                  <a:pt x="48310" y="27279"/>
                </a:cubicBezTo>
                <a:cubicBezTo>
                  <a:pt x="46473" y="31686"/>
                  <a:pt x="39067" y="34472"/>
                  <a:pt x="34863" y="32210"/>
                </a:cubicBezTo>
                <a:cubicBezTo>
                  <a:pt x="31113" y="30192"/>
                  <a:pt x="29555" y="24548"/>
                  <a:pt x="30157" y="20332"/>
                </a:cubicBezTo>
                <a:cubicBezTo>
                  <a:pt x="31636" y="9972"/>
                  <a:pt x="44279" y="2429"/>
                  <a:pt x="54585" y="609"/>
                </a:cubicBezTo>
                <a:cubicBezTo>
                  <a:pt x="73216" y="-2682"/>
                  <a:pt x="97163" y="7708"/>
                  <a:pt x="106132" y="24366"/>
                </a:cubicBezTo>
                <a:cubicBezTo>
                  <a:pt x="115977" y="42650"/>
                  <a:pt x="111950" y="68301"/>
                  <a:pt x="126303" y="83309"/>
                </a:cubicBezTo>
                <a:cubicBezTo>
                  <a:pt x="130811" y="88023"/>
                  <a:pt x="139532" y="94037"/>
                  <a:pt x="144681" y="90032"/>
                </a:cubicBezTo>
                <a:cubicBezTo>
                  <a:pt x="146891" y="88313"/>
                  <a:pt x="147184" y="84289"/>
                  <a:pt x="146025" y="81740"/>
                </a:cubicBezTo>
                <a:cubicBezTo>
                  <a:pt x="144431" y="78235"/>
                  <a:pt x="138619" y="76723"/>
                  <a:pt x="135044" y="78154"/>
                </a:cubicBezTo>
                <a:cubicBezTo>
                  <a:pt x="130045" y="80155"/>
                  <a:pt x="127688" y="86912"/>
                  <a:pt x="127199" y="92274"/>
                </a:cubicBezTo>
                <a:cubicBezTo>
                  <a:pt x="126278" y="102366"/>
                  <a:pt x="132360" y="112898"/>
                  <a:pt x="139526" y="120064"/>
                </a:cubicBezTo>
                <a:cubicBezTo>
                  <a:pt x="145566" y="126104"/>
                  <a:pt x="154003" y="129683"/>
                  <a:pt x="159248" y="136425"/>
                </a:cubicBezTo>
                <a:cubicBezTo>
                  <a:pt x="165778" y="144820"/>
                  <a:pt x="167092" y="156717"/>
                  <a:pt x="167092" y="167353"/>
                </a:cubicBezTo>
              </a:path>
            </a:pathLst>
          </a:custGeom>
          <a:noFill/>
          <a:ln cap="flat" cmpd="sng" w="28575">
            <a:solidFill>
              <a:schemeClr val="lt1"/>
            </a:solidFill>
            <a:prstDash val="dash"/>
            <a:round/>
            <a:headEnd len="med" w="med" type="none"/>
            <a:tailEnd len="med" w="med" type="none"/>
          </a:ln>
        </p:spPr>
      </p:sp>
      <p:sp>
        <p:nvSpPr>
          <p:cNvPr id="371" name="Google Shape;371;p36"/>
          <p:cNvSpPr/>
          <p:nvPr/>
        </p:nvSpPr>
        <p:spPr>
          <a:xfrm flipH="1" rot="10800000">
            <a:off x="7548313" y="1594467"/>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4_1">
    <p:spTree>
      <p:nvGrpSpPr>
        <p:cNvPr id="372" name="Shape 372"/>
        <p:cNvGrpSpPr/>
        <p:nvPr/>
      </p:nvGrpSpPr>
      <p:grpSpPr>
        <a:xfrm>
          <a:off x="0" y="0"/>
          <a:ext cx="0" cy="0"/>
          <a:chOff x="0" y="0"/>
          <a:chExt cx="0" cy="0"/>
        </a:xfrm>
      </p:grpSpPr>
      <p:sp>
        <p:nvSpPr>
          <p:cNvPr id="373" name="Google Shape;373;p37"/>
          <p:cNvSpPr/>
          <p:nvPr/>
        </p:nvSpPr>
        <p:spPr>
          <a:xfrm>
            <a:off x="-21625" y="-16500"/>
            <a:ext cx="3670500" cy="517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37"/>
          <p:cNvCxnSpPr/>
          <p:nvPr/>
        </p:nvCxnSpPr>
        <p:spPr>
          <a:xfrm>
            <a:off x="2956800" y="4771825"/>
            <a:ext cx="5441700" cy="0"/>
          </a:xfrm>
          <a:prstGeom prst="straightConnector1">
            <a:avLst/>
          </a:prstGeom>
          <a:noFill/>
          <a:ln cap="flat" cmpd="sng" w="28575">
            <a:solidFill>
              <a:schemeClr val="dk2"/>
            </a:solidFill>
            <a:prstDash val="dash"/>
            <a:round/>
            <a:headEnd len="med" w="med" type="none"/>
            <a:tailEnd len="med" w="med" type="none"/>
          </a:ln>
        </p:spPr>
      </p:cxnSp>
      <p:cxnSp>
        <p:nvCxnSpPr>
          <p:cNvPr id="375" name="Google Shape;375;p37"/>
          <p:cNvCxnSpPr/>
          <p:nvPr/>
        </p:nvCxnSpPr>
        <p:spPr>
          <a:xfrm>
            <a:off x="111503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76" name="Google Shape;376;p37"/>
          <p:cNvCxnSpPr/>
          <p:nvPr/>
        </p:nvCxnSpPr>
        <p:spPr>
          <a:xfrm>
            <a:off x="251218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77" name="Google Shape;377;p37"/>
          <p:cNvCxnSpPr/>
          <p:nvPr/>
        </p:nvCxnSpPr>
        <p:spPr>
          <a:xfrm flipH="1" rot="10800000">
            <a:off x="-21625" y="2571138"/>
            <a:ext cx="2530800" cy="1200"/>
          </a:xfrm>
          <a:prstGeom prst="straightConnector1">
            <a:avLst/>
          </a:prstGeom>
          <a:noFill/>
          <a:ln cap="flat" cmpd="sng" w="28575">
            <a:solidFill>
              <a:schemeClr val="lt1"/>
            </a:solidFill>
            <a:prstDash val="solid"/>
            <a:round/>
            <a:headEnd len="med" w="med" type="none"/>
            <a:tailEnd len="med" w="med" type="none"/>
          </a:ln>
        </p:spPr>
      </p:cxnSp>
      <p:sp>
        <p:nvSpPr>
          <p:cNvPr id="378" name="Google Shape;378;p37"/>
          <p:cNvSpPr/>
          <p:nvPr/>
        </p:nvSpPr>
        <p:spPr>
          <a:xfrm>
            <a:off x="-22225" y="-47400"/>
            <a:ext cx="3316925" cy="4254675"/>
          </a:xfrm>
          <a:custGeom>
            <a:rect b="b" l="l" r="r" t="t"/>
            <a:pathLst>
              <a:path extrusionOk="0" h="170187" w="132677">
                <a:moveTo>
                  <a:pt x="0" y="2017"/>
                </a:moveTo>
                <a:cubicBezTo>
                  <a:pt x="15867" y="-3272"/>
                  <a:pt x="26894" y="27650"/>
                  <a:pt x="26894" y="44375"/>
                </a:cubicBezTo>
                <a:cubicBezTo>
                  <a:pt x="26894" y="69348"/>
                  <a:pt x="18153" y="93809"/>
                  <a:pt x="18153" y="118782"/>
                </a:cubicBezTo>
                <a:cubicBezTo>
                  <a:pt x="18153" y="127490"/>
                  <a:pt x="17796" y="137172"/>
                  <a:pt x="22411" y="144556"/>
                </a:cubicBezTo>
                <a:cubicBezTo>
                  <a:pt x="28319" y="154009"/>
                  <a:pt x="40361" y="163393"/>
                  <a:pt x="51322" y="161364"/>
                </a:cubicBezTo>
                <a:cubicBezTo>
                  <a:pt x="62168" y="159356"/>
                  <a:pt x="70748" y="144441"/>
                  <a:pt x="81354" y="147469"/>
                </a:cubicBezTo>
                <a:cubicBezTo>
                  <a:pt x="86624" y="148974"/>
                  <a:pt x="90784" y="156864"/>
                  <a:pt x="88974" y="162037"/>
                </a:cubicBezTo>
                <a:cubicBezTo>
                  <a:pt x="87434" y="166439"/>
                  <a:pt x="82179" y="169590"/>
                  <a:pt x="77544" y="170105"/>
                </a:cubicBezTo>
                <a:cubicBezTo>
                  <a:pt x="71660" y="170758"/>
                  <a:pt x="65836" y="163013"/>
                  <a:pt x="65442" y="157106"/>
                </a:cubicBezTo>
                <a:cubicBezTo>
                  <a:pt x="64994" y="150387"/>
                  <a:pt x="67580" y="143312"/>
                  <a:pt x="71493" y="137832"/>
                </a:cubicBezTo>
                <a:cubicBezTo>
                  <a:pt x="76384" y="130984"/>
                  <a:pt x="85046" y="127835"/>
                  <a:pt x="92112" y="123264"/>
                </a:cubicBezTo>
                <a:cubicBezTo>
                  <a:pt x="102845" y="116320"/>
                  <a:pt x="113392" y="107625"/>
                  <a:pt x="119454" y="96370"/>
                </a:cubicBezTo>
                <a:cubicBezTo>
                  <a:pt x="125706" y="84763"/>
                  <a:pt x="124202" y="67655"/>
                  <a:pt x="116541" y="56926"/>
                </a:cubicBezTo>
                <a:cubicBezTo>
                  <a:pt x="111196" y="49441"/>
                  <a:pt x="97715" y="45952"/>
                  <a:pt x="97715" y="36755"/>
                </a:cubicBezTo>
                <a:cubicBezTo>
                  <a:pt x="97715" y="26673"/>
                  <a:pt x="108438" y="18788"/>
                  <a:pt x="116989" y="13447"/>
                </a:cubicBezTo>
                <a:cubicBezTo>
                  <a:pt x="122830" y="9798"/>
                  <a:pt x="131007" y="6682"/>
                  <a:pt x="132677" y="0"/>
                </a:cubicBezTo>
              </a:path>
            </a:pathLst>
          </a:custGeom>
          <a:noFill/>
          <a:ln cap="flat" cmpd="sng" w="28575">
            <a:solidFill>
              <a:schemeClr val="lt1"/>
            </a:solidFill>
            <a:prstDash val="dash"/>
            <a:round/>
            <a:headEnd len="med" w="med" type="none"/>
            <a:tailEnd len="med" w="med" type="none"/>
          </a:ln>
        </p:spPr>
      </p:sp>
      <p:sp>
        <p:nvSpPr>
          <p:cNvPr id="379" name="Google Shape;379;p37"/>
          <p:cNvSpPr/>
          <p:nvPr/>
        </p:nvSpPr>
        <p:spPr>
          <a:xfrm flipH="1" rot="10800000">
            <a:off x="2892263" y="1516042"/>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4_1_1">
    <p:spTree>
      <p:nvGrpSpPr>
        <p:cNvPr id="380" name="Shape 380"/>
        <p:cNvGrpSpPr/>
        <p:nvPr/>
      </p:nvGrpSpPr>
      <p:grpSpPr>
        <a:xfrm>
          <a:off x="0" y="0"/>
          <a:ext cx="0" cy="0"/>
          <a:chOff x="0" y="0"/>
          <a:chExt cx="0" cy="0"/>
        </a:xfrm>
      </p:grpSpPr>
      <p:sp>
        <p:nvSpPr>
          <p:cNvPr id="381" name="Google Shape;381;p38"/>
          <p:cNvSpPr/>
          <p:nvPr/>
        </p:nvSpPr>
        <p:spPr>
          <a:xfrm>
            <a:off x="-18775" y="0"/>
            <a:ext cx="9181500" cy="286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38"/>
          <p:cNvCxnSpPr/>
          <p:nvPr/>
        </p:nvCxnSpPr>
        <p:spPr>
          <a:xfrm>
            <a:off x="-18775" y="4771825"/>
            <a:ext cx="9181500" cy="0"/>
          </a:xfrm>
          <a:prstGeom prst="straightConnector1">
            <a:avLst/>
          </a:prstGeom>
          <a:noFill/>
          <a:ln cap="flat" cmpd="sng" w="28575">
            <a:solidFill>
              <a:schemeClr val="lt2"/>
            </a:solidFill>
            <a:prstDash val="dash"/>
            <a:round/>
            <a:headEnd len="med" w="med" type="none"/>
            <a:tailEnd len="med" w="med" type="none"/>
          </a:ln>
        </p:spPr>
      </p:cxnSp>
      <p:cxnSp>
        <p:nvCxnSpPr>
          <p:cNvPr id="383" name="Google Shape;383;p38"/>
          <p:cNvCxnSpPr/>
          <p:nvPr/>
        </p:nvCxnSpPr>
        <p:spPr>
          <a:xfrm>
            <a:off x="-17650" y="968811"/>
            <a:ext cx="9181500" cy="0"/>
          </a:xfrm>
          <a:prstGeom prst="straightConnector1">
            <a:avLst/>
          </a:prstGeom>
          <a:noFill/>
          <a:ln cap="flat" cmpd="sng" w="28575">
            <a:solidFill>
              <a:schemeClr val="lt1"/>
            </a:solidFill>
            <a:prstDash val="solid"/>
            <a:round/>
            <a:headEnd len="med" w="med" type="none"/>
            <a:tailEnd len="med" w="med" type="none"/>
          </a:ln>
        </p:spPr>
      </p:cxnSp>
      <p:cxnSp>
        <p:nvCxnSpPr>
          <p:cNvPr id="384" name="Google Shape;384;p38"/>
          <p:cNvCxnSpPr/>
          <p:nvPr/>
        </p:nvCxnSpPr>
        <p:spPr>
          <a:xfrm>
            <a:off x="-17650" y="1894411"/>
            <a:ext cx="9181500" cy="0"/>
          </a:xfrm>
          <a:prstGeom prst="straightConnector1">
            <a:avLst/>
          </a:prstGeom>
          <a:noFill/>
          <a:ln cap="flat" cmpd="sng" w="28575">
            <a:solidFill>
              <a:schemeClr val="lt1"/>
            </a:solidFill>
            <a:prstDash val="solid"/>
            <a:round/>
            <a:headEnd len="med" w="med" type="none"/>
            <a:tailEnd len="med" w="med" type="none"/>
          </a:ln>
        </p:spPr>
      </p:cxnSp>
      <p:sp>
        <p:nvSpPr>
          <p:cNvPr id="385" name="Google Shape;385;p38"/>
          <p:cNvSpPr/>
          <p:nvPr/>
        </p:nvSpPr>
        <p:spPr>
          <a:xfrm>
            <a:off x="22500" y="17125"/>
            <a:ext cx="9183225" cy="2582550"/>
          </a:xfrm>
          <a:custGeom>
            <a:rect b="b" l="l" r="r" t="t"/>
            <a:pathLst>
              <a:path extrusionOk="0" h="103302" w="367329">
                <a:moveTo>
                  <a:pt x="0" y="0"/>
                </a:moveTo>
                <a:cubicBezTo>
                  <a:pt x="7222" y="7216"/>
                  <a:pt x="13814" y="18122"/>
                  <a:pt x="23981" y="19050"/>
                </a:cubicBezTo>
                <a:cubicBezTo>
                  <a:pt x="43345" y="20817"/>
                  <a:pt x="65843" y="11306"/>
                  <a:pt x="82251" y="21739"/>
                </a:cubicBezTo>
                <a:cubicBezTo>
                  <a:pt x="95784" y="30344"/>
                  <a:pt x="100478" y="49320"/>
                  <a:pt x="114076" y="57822"/>
                </a:cubicBezTo>
                <a:cubicBezTo>
                  <a:pt x="121745" y="62616"/>
                  <a:pt x="137796" y="62705"/>
                  <a:pt x="140970" y="54236"/>
                </a:cubicBezTo>
                <a:cubicBezTo>
                  <a:pt x="141733" y="52199"/>
                  <a:pt x="140987" y="49168"/>
                  <a:pt x="139177" y="47961"/>
                </a:cubicBezTo>
                <a:cubicBezTo>
                  <a:pt x="136847" y="46408"/>
                  <a:pt x="132137" y="46801"/>
                  <a:pt x="130885" y="49305"/>
                </a:cubicBezTo>
                <a:cubicBezTo>
                  <a:pt x="127921" y="55234"/>
                  <a:pt x="137047" y="65017"/>
                  <a:pt x="143659" y="64545"/>
                </a:cubicBezTo>
                <a:cubicBezTo>
                  <a:pt x="161640" y="63261"/>
                  <a:pt x="175326" y="47152"/>
                  <a:pt x="190052" y="36755"/>
                </a:cubicBezTo>
                <a:cubicBezTo>
                  <a:pt x="203793" y="27053"/>
                  <a:pt x="221308" y="19103"/>
                  <a:pt x="238013" y="21067"/>
                </a:cubicBezTo>
                <a:cubicBezTo>
                  <a:pt x="256872" y="23285"/>
                  <a:pt x="277103" y="32851"/>
                  <a:pt x="287991" y="48409"/>
                </a:cubicBezTo>
                <a:cubicBezTo>
                  <a:pt x="296574" y="60673"/>
                  <a:pt x="298025" y="77717"/>
                  <a:pt x="308610" y="88302"/>
                </a:cubicBezTo>
                <a:cubicBezTo>
                  <a:pt x="322627" y="102319"/>
                  <a:pt x="350828" y="108699"/>
                  <a:pt x="367329" y="97715"/>
                </a:cubicBezTo>
              </a:path>
            </a:pathLst>
          </a:custGeom>
          <a:noFill/>
          <a:ln cap="flat" cmpd="sng" w="28575">
            <a:solidFill>
              <a:schemeClr val="lt1"/>
            </a:solidFill>
            <a:prstDash val="dash"/>
            <a:round/>
            <a:headEnd len="med" w="med" type="none"/>
            <a:tailEnd len="med" w="med" type="none"/>
          </a:ln>
        </p:spPr>
      </p:sp>
      <p:sp>
        <p:nvSpPr>
          <p:cNvPr id="386" name="Google Shape;386;p38"/>
          <p:cNvSpPr/>
          <p:nvPr/>
        </p:nvSpPr>
        <p:spPr>
          <a:xfrm flipH="1" rot="10800000">
            <a:off x="5699338" y="395467"/>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0" name="Shape 39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91" name="Shape 391"/>
        <p:cNvGrpSpPr/>
        <p:nvPr/>
      </p:nvGrpSpPr>
      <p:grpSpPr>
        <a:xfrm>
          <a:off x="0" y="0"/>
          <a:ext cx="0" cy="0"/>
          <a:chOff x="0" y="0"/>
          <a:chExt cx="0" cy="0"/>
        </a:xfrm>
      </p:grpSpPr>
      <p:sp>
        <p:nvSpPr>
          <p:cNvPr id="392" name="Google Shape;392;p4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351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5"/>
          <p:cNvCxnSpPr/>
          <p:nvPr/>
        </p:nvCxnSpPr>
        <p:spPr>
          <a:xfrm>
            <a:off x="3225325" y="2812875"/>
            <a:ext cx="5203800" cy="0"/>
          </a:xfrm>
          <a:prstGeom prst="straightConnector1">
            <a:avLst/>
          </a:prstGeom>
          <a:noFill/>
          <a:ln cap="flat" cmpd="sng" w="28575">
            <a:solidFill>
              <a:schemeClr val="accent2"/>
            </a:solidFill>
            <a:prstDash val="dash"/>
            <a:round/>
            <a:headEnd len="med" w="med" type="none"/>
            <a:tailEnd len="med" w="med" type="none"/>
          </a:ln>
        </p:spPr>
      </p:cxnSp>
      <p:cxnSp>
        <p:nvCxnSpPr>
          <p:cNvPr id="34" name="Google Shape;34;p5"/>
          <p:cNvCxnSpPr/>
          <p:nvPr/>
        </p:nvCxnSpPr>
        <p:spPr>
          <a:xfrm>
            <a:off x="1127138"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35" name="Google Shape;35;p5"/>
          <p:cNvCxnSpPr/>
          <p:nvPr/>
        </p:nvCxnSpPr>
        <p:spPr>
          <a:xfrm>
            <a:off x="2259263" y="-13200"/>
            <a:ext cx="0" cy="5169900"/>
          </a:xfrm>
          <a:prstGeom prst="straightConnector1">
            <a:avLst/>
          </a:prstGeom>
          <a:noFill/>
          <a:ln cap="flat" cmpd="sng" w="28575">
            <a:solidFill>
              <a:schemeClr val="lt1"/>
            </a:solidFill>
            <a:prstDash val="solid"/>
            <a:round/>
            <a:headEnd len="med" w="med" type="none"/>
            <a:tailEnd len="med" w="med" type="none"/>
          </a:ln>
        </p:spPr>
      </p:cxnSp>
      <p:sp>
        <p:nvSpPr>
          <p:cNvPr id="36" name="Google Shape;36;p5"/>
          <p:cNvSpPr/>
          <p:nvPr/>
        </p:nvSpPr>
        <p:spPr>
          <a:xfrm>
            <a:off x="1360425" y="0"/>
            <a:ext cx="898848" cy="2351287"/>
          </a:xfrm>
          <a:custGeom>
            <a:rect b="b" l="l" r="r" t="t"/>
            <a:pathLst>
              <a:path extrusionOk="0" h="166022" w="45282">
                <a:moveTo>
                  <a:pt x="45017" y="0"/>
                </a:moveTo>
                <a:cubicBezTo>
                  <a:pt x="37515" y="14210"/>
                  <a:pt x="-41" y="57592"/>
                  <a:pt x="3" y="85262"/>
                </a:cubicBezTo>
                <a:cubicBezTo>
                  <a:pt x="47" y="112932"/>
                  <a:pt x="37736" y="152562"/>
                  <a:pt x="45282" y="166022"/>
                </a:cubicBezTo>
              </a:path>
            </a:pathLst>
          </a:custGeom>
          <a:noFill/>
          <a:ln cap="flat" cmpd="sng" w="28575">
            <a:solidFill>
              <a:schemeClr val="lt1"/>
            </a:solidFill>
            <a:prstDash val="dash"/>
            <a:round/>
            <a:headEnd len="med" w="med" type="none"/>
            <a:tailEnd len="med" w="med" type="none"/>
          </a:ln>
        </p:spPr>
      </p:sp>
      <p:sp>
        <p:nvSpPr>
          <p:cNvPr id="37" name="Google Shape;37;p5"/>
          <p:cNvSpPr/>
          <p:nvPr/>
        </p:nvSpPr>
        <p:spPr>
          <a:xfrm flipH="1">
            <a:off x="2259275" y="2318400"/>
            <a:ext cx="898848" cy="2351287"/>
          </a:xfrm>
          <a:custGeom>
            <a:rect b="b" l="l" r="r" t="t"/>
            <a:pathLst>
              <a:path extrusionOk="0" h="166022" w="45282">
                <a:moveTo>
                  <a:pt x="45017" y="0"/>
                </a:moveTo>
                <a:cubicBezTo>
                  <a:pt x="37515" y="14210"/>
                  <a:pt x="-41" y="57592"/>
                  <a:pt x="3" y="85262"/>
                </a:cubicBezTo>
                <a:cubicBezTo>
                  <a:pt x="47" y="112932"/>
                  <a:pt x="37736" y="152562"/>
                  <a:pt x="45282" y="166022"/>
                </a:cubicBezTo>
              </a:path>
            </a:pathLst>
          </a:custGeom>
          <a:noFill/>
          <a:ln cap="flat" cmpd="sng" w="28575">
            <a:solidFill>
              <a:schemeClr val="lt1"/>
            </a:solidFill>
            <a:prstDash val="dash"/>
            <a:round/>
            <a:headEnd len="med" w="med" type="none"/>
            <a:tailEnd len="med" w="med" type="none"/>
          </a:ln>
        </p:spPr>
      </p:sp>
      <p:cxnSp>
        <p:nvCxnSpPr>
          <p:cNvPr id="38" name="Google Shape;38;p5"/>
          <p:cNvCxnSpPr/>
          <p:nvPr/>
        </p:nvCxnSpPr>
        <p:spPr>
          <a:xfrm>
            <a:off x="-30550" y="1546800"/>
            <a:ext cx="1157700" cy="0"/>
          </a:xfrm>
          <a:prstGeom prst="straightConnector1">
            <a:avLst/>
          </a:prstGeom>
          <a:noFill/>
          <a:ln cap="flat" cmpd="sng" w="28575">
            <a:solidFill>
              <a:schemeClr val="lt1"/>
            </a:solidFill>
            <a:prstDash val="solid"/>
            <a:round/>
            <a:headEnd len="med" w="med" type="none"/>
            <a:tailEnd len="med" w="med" type="none"/>
          </a:ln>
        </p:spPr>
      </p:cxnSp>
      <p:cxnSp>
        <p:nvCxnSpPr>
          <p:cNvPr id="39" name="Google Shape;39;p5"/>
          <p:cNvCxnSpPr/>
          <p:nvPr/>
        </p:nvCxnSpPr>
        <p:spPr>
          <a:xfrm>
            <a:off x="-30550" y="3596700"/>
            <a:ext cx="1157700" cy="0"/>
          </a:xfrm>
          <a:prstGeom prst="straightConnector1">
            <a:avLst/>
          </a:prstGeom>
          <a:noFill/>
          <a:ln cap="flat" cmpd="sng" w="28575">
            <a:solidFill>
              <a:schemeClr val="lt1"/>
            </a:solidFill>
            <a:prstDash val="solid"/>
            <a:round/>
            <a:headEnd len="med" w="med" type="none"/>
            <a:tailEnd len="med" w="med" type="none"/>
          </a:ln>
        </p:spPr>
      </p:cxnSp>
      <p:sp>
        <p:nvSpPr>
          <p:cNvPr id="40" name="Google Shape;40;p5"/>
          <p:cNvSpPr/>
          <p:nvPr/>
        </p:nvSpPr>
        <p:spPr>
          <a:xfrm>
            <a:off x="3025500" y="34336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1619850" y="171220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 name="Google Shape;43;p5"/>
          <p:cNvSpPr txBox="1"/>
          <p:nvPr>
            <p:ph idx="1" type="subTitle"/>
          </p:nvPr>
        </p:nvSpPr>
        <p:spPr>
          <a:xfrm>
            <a:off x="4094075" y="1546338"/>
            <a:ext cx="3801600" cy="36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5"/>
          <p:cNvSpPr txBox="1"/>
          <p:nvPr>
            <p:ph idx="2" type="subTitle"/>
          </p:nvPr>
        </p:nvSpPr>
        <p:spPr>
          <a:xfrm>
            <a:off x="4094075" y="2984963"/>
            <a:ext cx="3801600" cy="36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800"/>
              <a:buFont typeface="Open Sans"/>
              <a:buNone/>
              <a:defRPr b="1" sz="2200">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5" name="Google Shape;45;p5"/>
          <p:cNvSpPr txBox="1"/>
          <p:nvPr>
            <p:ph idx="3" type="subTitle"/>
          </p:nvPr>
        </p:nvSpPr>
        <p:spPr>
          <a:xfrm>
            <a:off x="4094150" y="1912713"/>
            <a:ext cx="3801600" cy="5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5"/>
          <p:cNvSpPr txBox="1"/>
          <p:nvPr>
            <p:ph idx="4" type="subTitle"/>
          </p:nvPr>
        </p:nvSpPr>
        <p:spPr>
          <a:xfrm>
            <a:off x="4095782" y="3354263"/>
            <a:ext cx="3801600" cy="5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8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6"/>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9" name="Google Shape;49;p6"/>
          <p:cNvSpPr/>
          <p:nvPr/>
        </p:nvSpPr>
        <p:spPr>
          <a:xfrm>
            <a:off x="-18775" y="3947400"/>
            <a:ext cx="9181500" cy="122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6"/>
          <p:cNvCxnSpPr/>
          <p:nvPr/>
        </p:nvCxnSpPr>
        <p:spPr>
          <a:xfrm>
            <a:off x="-18775" y="4725900"/>
            <a:ext cx="9181500" cy="0"/>
          </a:xfrm>
          <a:prstGeom prst="straightConnector1">
            <a:avLst/>
          </a:prstGeom>
          <a:noFill/>
          <a:ln cap="flat" cmpd="sng" w="28575">
            <a:solidFill>
              <a:schemeClr val="lt1"/>
            </a:solidFill>
            <a:prstDash val="solid"/>
            <a:round/>
            <a:headEnd len="med" w="med" type="none"/>
            <a:tailEnd len="med" w="med" type="none"/>
          </a:ln>
        </p:spPr>
      </p:cxnSp>
      <p:cxnSp>
        <p:nvCxnSpPr>
          <p:cNvPr id="51" name="Google Shape;51;p6"/>
          <p:cNvCxnSpPr/>
          <p:nvPr/>
        </p:nvCxnSpPr>
        <p:spPr>
          <a:xfrm>
            <a:off x="1488438" y="4311400"/>
            <a:ext cx="0" cy="856200"/>
          </a:xfrm>
          <a:prstGeom prst="straightConnector1">
            <a:avLst/>
          </a:prstGeom>
          <a:noFill/>
          <a:ln cap="flat" cmpd="sng" w="28575">
            <a:solidFill>
              <a:schemeClr val="lt1"/>
            </a:solidFill>
            <a:prstDash val="solid"/>
            <a:round/>
            <a:headEnd len="med" w="med" type="none"/>
            <a:tailEnd len="med" w="med" type="none"/>
          </a:ln>
        </p:spPr>
      </p:cxnSp>
      <p:cxnSp>
        <p:nvCxnSpPr>
          <p:cNvPr id="52" name="Google Shape;52;p6"/>
          <p:cNvCxnSpPr/>
          <p:nvPr/>
        </p:nvCxnSpPr>
        <p:spPr>
          <a:xfrm>
            <a:off x="7655513" y="4087625"/>
            <a:ext cx="0" cy="1080000"/>
          </a:xfrm>
          <a:prstGeom prst="straightConnector1">
            <a:avLst/>
          </a:prstGeom>
          <a:noFill/>
          <a:ln cap="flat" cmpd="sng" w="28575">
            <a:solidFill>
              <a:schemeClr val="lt1"/>
            </a:solidFill>
            <a:prstDash val="solid"/>
            <a:round/>
            <a:headEnd len="med" w="med" type="none"/>
            <a:tailEnd len="med" w="med" type="none"/>
          </a:ln>
        </p:spPr>
      </p:cxnSp>
      <p:sp>
        <p:nvSpPr>
          <p:cNvPr id="53" name="Google Shape;53;p6"/>
          <p:cNvSpPr/>
          <p:nvPr/>
        </p:nvSpPr>
        <p:spPr>
          <a:xfrm>
            <a:off x="2121075" y="45868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txBox="1"/>
          <p:nvPr>
            <p:ph type="title"/>
          </p:nvPr>
        </p:nvSpPr>
        <p:spPr>
          <a:xfrm>
            <a:off x="713225" y="1060775"/>
            <a:ext cx="3598200" cy="21141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 name="Google Shape;56;p7"/>
          <p:cNvSpPr txBox="1"/>
          <p:nvPr>
            <p:ph idx="1" type="subTitle"/>
          </p:nvPr>
        </p:nvSpPr>
        <p:spPr>
          <a:xfrm>
            <a:off x="713225" y="3174900"/>
            <a:ext cx="3344400" cy="907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p:nvPr/>
        </p:nvSpPr>
        <p:spPr>
          <a:xfrm flipH="1">
            <a:off x="4809300" y="0"/>
            <a:ext cx="4334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4961775" y="-29525"/>
            <a:ext cx="3754075" cy="4483275"/>
          </a:xfrm>
          <a:custGeom>
            <a:rect b="b" l="l" r="r" t="t"/>
            <a:pathLst>
              <a:path extrusionOk="0" h="179331" w="150163">
                <a:moveTo>
                  <a:pt x="0" y="1589"/>
                </a:moveTo>
                <a:cubicBezTo>
                  <a:pt x="2259" y="15127"/>
                  <a:pt x="-125" y="33074"/>
                  <a:pt x="10856" y="41307"/>
                </a:cubicBezTo>
                <a:cubicBezTo>
                  <a:pt x="18283" y="46876"/>
                  <a:pt x="29598" y="37703"/>
                  <a:pt x="38659" y="39718"/>
                </a:cubicBezTo>
                <a:cubicBezTo>
                  <a:pt x="46249" y="41406"/>
                  <a:pt x="50423" y="50578"/>
                  <a:pt x="53487" y="57724"/>
                </a:cubicBezTo>
                <a:cubicBezTo>
                  <a:pt x="56000" y="63585"/>
                  <a:pt x="54548" y="70433"/>
                  <a:pt x="55076" y="76788"/>
                </a:cubicBezTo>
                <a:cubicBezTo>
                  <a:pt x="56130" y="89477"/>
                  <a:pt x="59130" y="101958"/>
                  <a:pt x="60107" y="114653"/>
                </a:cubicBezTo>
                <a:cubicBezTo>
                  <a:pt x="60908" y="125061"/>
                  <a:pt x="59155" y="135921"/>
                  <a:pt x="62225" y="145898"/>
                </a:cubicBezTo>
                <a:cubicBezTo>
                  <a:pt x="67491" y="163012"/>
                  <a:pt x="86455" y="180379"/>
                  <a:pt x="104326" y="179261"/>
                </a:cubicBezTo>
                <a:cubicBezTo>
                  <a:pt x="123519" y="178061"/>
                  <a:pt x="133724" y="147535"/>
                  <a:pt x="131599" y="128422"/>
                </a:cubicBezTo>
                <a:cubicBezTo>
                  <a:pt x="130550" y="118988"/>
                  <a:pt x="122567" y="111694"/>
                  <a:pt x="117301" y="103797"/>
                </a:cubicBezTo>
                <a:cubicBezTo>
                  <a:pt x="109722" y="92431"/>
                  <a:pt x="104225" y="76854"/>
                  <a:pt x="108298" y="63814"/>
                </a:cubicBezTo>
                <a:cubicBezTo>
                  <a:pt x="111020" y="55097"/>
                  <a:pt x="123351" y="44551"/>
                  <a:pt x="131334" y="48986"/>
                </a:cubicBezTo>
                <a:cubicBezTo>
                  <a:pt x="134730" y="50873"/>
                  <a:pt x="136514" y="56074"/>
                  <a:pt x="135571" y="59842"/>
                </a:cubicBezTo>
                <a:cubicBezTo>
                  <a:pt x="134535" y="63980"/>
                  <a:pt x="127842" y="66817"/>
                  <a:pt x="123920" y="65138"/>
                </a:cubicBezTo>
                <a:cubicBezTo>
                  <a:pt x="113451" y="60654"/>
                  <a:pt x="116810" y="40458"/>
                  <a:pt x="123126" y="30980"/>
                </a:cubicBezTo>
                <a:cubicBezTo>
                  <a:pt x="127701" y="24115"/>
                  <a:pt x="139104" y="25493"/>
                  <a:pt x="145368" y="20124"/>
                </a:cubicBezTo>
                <a:cubicBezTo>
                  <a:pt x="150602" y="15638"/>
                  <a:pt x="150134" y="6894"/>
                  <a:pt x="150134" y="0"/>
                </a:cubicBezTo>
              </a:path>
            </a:pathLst>
          </a:custGeom>
          <a:noFill/>
          <a:ln cap="flat" cmpd="sng" w="28575">
            <a:solidFill>
              <a:schemeClr val="lt1"/>
            </a:solidFill>
            <a:prstDash val="dash"/>
            <a:round/>
            <a:headEnd len="med" w="med" type="none"/>
            <a:tailEnd len="med" w="med" type="none"/>
          </a:ln>
        </p:spPr>
      </p:sp>
      <p:cxnSp>
        <p:nvCxnSpPr>
          <p:cNvPr id="59" name="Google Shape;59;p7"/>
          <p:cNvCxnSpPr/>
          <p:nvPr/>
        </p:nvCxnSpPr>
        <p:spPr>
          <a:xfrm>
            <a:off x="6996163" y="-13200"/>
            <a:ext cx="0" cy="5169900"/>
          </a:xfrm>
          <a:prstGeom prst="straightConnector1">
            <a:avLst/>
          </a:prstGeom>
          <a:noFill/>
          <a:ln cap="flat" cmpd="sng" w="28575">
            <a:solidFill>
              <a:schemeClr val="lt1"/>
            </a:solidFill>
            <a:prstDash val="solid"/>
            <a:round/>
            <a:headEnd len="med" w="med" type="none"/>
            <a:tailEnd len="med" w="med" type="none"/>
          </a:ln>
        </p:spPr>
      </p:cxnSp>
      <p:cxnSp>
        <p:nvCxnSpPr>
          <p:cNvPr id="60" name="Google Shape;60;p7"/>
          <p:cNvCxnSpPr/>
          <p:nvPr/>
        </p:nvCxnSpPr>
        <p:spPr>
          <a:xfrm>
            <a:off x="0" y="4771825"/>
            <a:ext cx="5608500" cy="0"/>
          </a:xfrm>
          <a:prstGeom prst="straightConnector1">
            <a:avLst/>
          </a:prstGeom>
          <a:noFill/>
          <a:ln cap="flat" cmpd="sng" w="28575">
            <a:solidFill>
              <a:schemeClr val="accent3"/>
            </a:solidFill>
            <a:prstDash val="dash"/>
            <a:round/>
            <a:headEnd len="med" w="med" type="none"/>
            <a:tailEnd len="med" w="med" type="none"/>
          </a:ln>
        </p:spPr>
      </p:cxnSp>
      <p:sp>
        <p:nvSpPr>
          <p:cNvPr id="61" name="Google Shape;61;p7"/>
          <p:cNvSpPr/>
          <p:nvPr/>
        </p:nvSpPr>
        <p:spPr>
          <a:xfrm>
            <a:off x="7875113" y="40093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8"/>
          <p:cNvSpPr/>
          <p:nvPr/>
        </p:nvSpPr>
        <p:spPr>
          <a:xfrm>
            <a:off x="-18775" y="0"/>
            <a:ext cx="91815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331350" y="0"/>
            <a:ext cx="8812454" cy="2079666"/>
          </a:xfrm>
          <a:custGeom>
            <a:rect b="b" l="l" r="r" t="t"/>
            <a:pathLst>
              <a:path extrusionOk="0" h="92368" w="297869">
                <a:moveTo>
                  <a:pt x="0" y="0"/>
                </a:moveTo>
                <a:cubicBezTo>
                  <a:pt x="7503" y="7495"/>
                  <a:pt x="12617" y="17318"/>
                  <a:pt x="20765" y="24106"/>
                </a:cubicBezTo>
                <a:cubicBezTo>
                  <a:pt x="26699" y="29050"/>
                  <a:pt x="34510" y="31251"/>
                  <a:pt x="41768" y="33892"/>
                </a:cubicBezTo>
                <a:cubicBezTo>
                  <a:pt x="51350" y="37378"/>
                  <a:pt x="72237" y="33183"/>
                  <a:pt x="70410" y="23151"/>
                </a:cubicBezTo>
                <a:cubicBezTo>
                  <a:pt x="69728" y="19405"/>
                  <a:pt x="63626" y="16592"/>
                  <a:pt x="60147" y="18139"/>
                </a:cubicBezTo>
                <a:cubicBezTo>
                  <a:pt x="55399" y="20250"/>
                  <a:pt x="52948" y="27051"/>
                  <a:pt x="53464" y="32221"/>
                </a:cubicBezTo>
                <a:cubicBezTo>
                  <a:pt x="54467" y="42276"/>
                  <a:pt x="67118" y="48341"/>
                  <a:pt x="76615" y="51793"/>
                </a:cubicBezTo>
                <a:cubicBezTo>
                  <a:pt x="102129" y="61066"/>
                  <a:pt x="126673" y="27999"/>
                  <a:pt x="153708" y="25538"/>
                </a:cubicBezTo>
                <a:cubicBezTo>
                  <a:pt x="162433" y="24744"/>
                  <a:pt x="172332" y="26365"/>
                  <a:pt x="179247" y="31744"/>
                </a:cubicBezTo>
                <a:cubicBezTo>
                  <a:pt x="184182" y="35583"/>
                  <a:pt x="186712" y="41778"/>
                  <a:pt x="190464" y="46780"/>
                </a:cubicBezTo>
                <a:cubicBezTo>
                  <a:pt x="197130" y="55667"/>
                  <a:pt x="206403" y="63184"/>
                  <a:pt x="216719" y="67307"/>
                </a:cubicBezTo>
                <a:cubicBezTo>
                  <a:pt x="231204" y="73096"/>
                  <a:pt x="247955" y="67203"/>
                  <a:pt x="263500" y="68500"/>
                </a:cubicBezTo>
                <a:cubicBezTo>
                  <a:pt x="277400" y="69660"/>
                  <a:pt x="291637" y="79890"/>
                  <a:pt x="297869" y="92368"/>
                </a:cubicBezTo>
              </a:path>
            </a:pathLst>
          </a:custGeom>
          <a:noFill/>
          <a:ln cap="flat" cmpd="sng" w="28575">
            <a:solidFill>
              <a:schemeClr val="lt1"/>
            </a:solidFill>
            <a:prstDash val="dash"/>
            <a:round/>
            <a:headEnd len="med" w="med" type="none"/>
            <a:tailEnd len="med" w="med" type="none"/>
          </a:ln>
        </p:spPr>
      </p:sp>
      <p:cxnSp>
        <p:nvCxnSpPr>
          <p:cNvPr id="65" name="Google Shape;65;p8"/>
          <p:cNvCxnSpPr/>
          <p:nvPr/>
        </p:nvCxnSpPr>
        <p:spPr>
          <a:xfrm>
            <a:off x="-18775" y="914400"/>
            <a:ext cx="9181500" cy="0"/>
          </a:xfrm>
          <a:prstGeom prst="straightConnector1">
            <a:avLst/>
          </a:prstGeom>
          <a:noFill/>
          <a:ln cap="flat" cmpd="sng" w="28575">
            <a:solidFill>
              <a:schemeClr val="lt1"/>
            </a:solidFill>
            <a:prstDash val="solid"/>
            <a:round/>
            <a:headEnd len="med" w="med" type="none"/>
            <a:tailEnd len="med" w="med" type="none"/>
          </a:ln>
        </p:spPr>
      </p:cxnSp>
      <p:sp>
        <p:nvSpPr>
          <p:cNvPr id="66" name="Google Shape;66;p8"/>
          <p:cNvSpPr/>
          <p:nvPr/>
        </p:nvSpPr>
        <p:spPr>
          <a:xfrm>
            <a:off x="841625" y="38455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8"/>
          <p:cNvCxnSpPr/>
          <p:nvPr/>
        </p:nvCxnSpPr>
        <p:spPr>
          <a:xfrm>
            <a:off x="-18775" y="4771825"/>
            <a:ext cx="9181500" cy="0"/>
          </a:xfrm>
          <a:prstGeom prst="straightConnector1">
            <a:avLst/>
          </a:prstGeom>
          <a:noFill/>
          <a:ln cap="flat" cmpd="sng" w="28575">
            <a:solidFill>
              <a:schemeClr val="accent3"/>
            </a:solidFill>
            <a:prstDash val="dash"/>
            <a:round/>
            <a:headEnd len="med" w="med" type="none"/>
            <a:tailEnd len="med" w="med" type="none"/>
          </a:ln>
        </p:spPr>
      </p:cxnSp>
      <p:sp>
        <p:nvSpPr>
          <p:cNvPr id="68" name="Google Shape;68;p8"/>
          <p:cNvSpPr txBox="1"/>
          <p:nvPr>
            <p:ph type="title"/>
          </p:nvPr>
        </p:nvSpPr>
        <p:spPr>
          <a:xfrm>
            <a:off x="1388100" y="1186050"/>
            <a:ext cx="6367800" cy="2771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p:nvPr/>
        </p:nvSpPr>
        <p:spPr>
          <a:xfrm>
            <a:off x="-18775" y="0"/>
            <a:ext cx="9181500" cy="20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9"/>
          <p:cNvCxnSpPr/>
          <p:nvPr/>
        </p:nvCxnSpPr>
        <p:spPr>
          <a:xfrm>
            <a:off x="-18775" y="4771825"/>
            <a:ext cx="9181500" cy="0"/>
          </a:xfrm>
          <a:prstGeom prst="straightConnector1">
            <a:avLst/>
          </a:prstGeom>
          <a:noFill/>
          <a:ln cap="flat" cmpd="sng" w="28575">
            <a:solidFill>
              <a:schemeClr val="dk2"/>
            </a:solidFill>
            <a:prstDash val="dash"/>
            <a:round/>
            <a:headEnd len="med" w="med" type="none"/>
            <a:tailEnd len="med" w="med" type="none"/>
          </a:ln>
        </p:spPr>
      </p:cxnSp>
      <p:cxnSp>
        <p:nvCxnSpPr>
          <p:cNvPr id="72" name="Google Shape;72;p9"/>
          <p:cNvCxnSpPr/>
          <p:nvPr/>
        </p:nvCxnSpPr>
        <p:spPr>
          <a:xfrm>
            <a:off x="-18775" y="914400"/>
            <a:ext cx="9181500" cy="0"/>
          </a:xfrm>
          <a:prstGeom prst="straightConnector1">
            <a:avLst/>
          </a:prstGeom>
          <a:noFill/>
          <a:ln cap="flat" cmpd="sng" w="28575">
            <a:solidFill>
              <a:schemeClr val="lt1"/>
            </a:solidFill>
            <a:prstDash val="solid"/>
            <a:round/>
            <a:headEnd len="med" w="med" type="none"/>
            <a:tailEnd len="med" w="med" type="none"/>
          </a:ln>
        </p:spPr>
      </p:cxnSp>
      <p:cxnSp>
        <p:nvCxnSpPr>
          <p:cNvPr id="73" name="Google Shape;73;p9"/>
          <p:cNvCxnSpPr/>
          <p:nvPr/>
        </p:nvCxnSpPr>
        <p:spPr>
          <a:xfrm>
            <a:off x="1509963" y="0"/>
            <a:ext cx="0" cy="1358700"/>
          </a:xfrm>
          <a:prstGeom prst="straightConnector1">
            <a:avLst/>
          </a:prstGeom>
          <a:noFill/>
          <a:ln cap="flat" cmpd="sng" w="28575">
            <a:solidFill>
              <a:schemeClr val="lt1"/>
            </a:solidFill>
            <a:prstDash val="solid"/>
            <a:round/>
            <a:headEnd len="med" w="med" type="none"/>
            <a:tailEnd len="med" w="med" type="none"/>
          </a:ln>
        </p:spPr>
      </p:cxnSp>
      <p:cxnSp>
        <p:nvCxnSpPr>
          <p:cNvPr id="74" name="Google Shape;74;p9"/>
          <p:cNvCxnSpPr/>
          <p:nvPr/>
        </p:nvCxnSpPr>
        <p:spPr>
          <a:xfrm>
            <a:off x="7633988" y="915775"/>
            <a:ext cx="0" cy="1112700"/>
          </a:xfrm>
          <a:prstGeom prst="straightConnector1">
            <a:avLst/>
          </a:prstGeom>
          <a:noFill/>
          <a:ln cap="flat" cmpd="sng" w="28575">
            <a:solidFill>
              <a:schemeClr val="lt1"/>
            </a:solidFill>
            <a:prstDash val="solid"/>
            <a:round/>
            <a:headEnd len="med" w="med" type="none"/>
            <a:tailEnd len="med" w="med" type="none"/>
          </a:ln>
        </p:spPr>
      </p:cxnSp>
      <p:sp>
        <p:nvSpPr>
          <p:cNvPr id="75" name="Google Shape;75;p9"/>
          <p:cNvSpPr/>
          <p:nvPr/>
        </p:nvSpPr>
        <p:spPr>
          <a:xfrm>
            <a:off x="2851300" y="7753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ph type="title"/>
          </p:nvPr>
        </p:nvSpPr>
        <p:spPr>
          <a:xfrm>
            <a:off x="3018300" y="1271775"/>
            <a:ext cx="3107400" cy="13533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7" name="Google Shape;77;p9"/>
          <p:cNvSpPr txBox="1"/>
          <p:nvPr>
            <p:ph idx="1" type="subTitle"/>
          </p:nvPr>
        </p:nvSpPr>
        <p:spPr>
          <a:xfrm>
            <a:off x="2335050" y="2625075"/>
            <a:ext cx="4473900" cy="99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txBox="1"/>
          <p:nvPr>
            <p:ph type="title"/>
          </p:nvPr>
        </p:nvSpPr>
        <p:spPr>
          <a:xfrm>
            <a:off x="713225" y="3885175"/>
            <a:ext cx="7717500" cy="629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solidFill>
                  <a:schemeClr val="lt1"/>
                </a:solidFill>
              </a:defRPr>
            </a:lvl1pPr>
            <a:lvl2pPr lvl="1">
              <a:spcBef>
                <a:spcPts val="0"/>
              </a:spcBef>
              <a:spcAft>
                <a:spcPts val="0"/>
              </a:spcAft>
              <a:buSzPts val="1400"/>
              <a:buNone/>
              <a:defRPr>
                <a:latin typeface="Actor"/>
                <a:ea typeface="Actor"/>
                <a:cs typeface="Actor"/>
                <a:sym typeface="Actor"/>
              </a:defRPr>
            </a:lvl2pPr>
            <a:lvl3pPr lvl="2">
              <a:spcBef>
                <a:spcPts val="0"/>
              </a:spcBef>
              <a:spcAft>
                <a:spcPts val="0"/>
              </a:spcAft>
              <a:buSzPts val="1400"/>
              <a:buNone/>
              <a:defRPr>
                <a:latin typeface="Actor"/>
                <a:ea typeface="Actor"/>
                <a:cs typeface="Actor"/>
                <a:sym typeface="Actor"/>
              </a:defRPr>
            </a:lvl3pPr>
            <a:lvl4pPr lvl="3">
              <a:spcBef>
                <a:spcPts val="0"/>
              </a:spcBef>
              <a:spcAft>
                <a:spcPts val="0"/>
              </a:spcAft>
              <a:buSzPts val="1400"/>
              <a:buNone/>
              <a:defRPr>
                <a:latin typeface="Actor"/>
                <a:ea typeface="Actor"/>
                <a:cs typeface="Actor"/>
                <a:sym typeface="Actor"/>
              </a:defRPr>
            </a:lvl4pPr>
            <a:lvl5pPr lvl="4">
              <a:spcBef>
                <a:spcPts val="0"/>
              </a:spcBef>
              <a:spcAft>
                <a:spcPts val="0"/>
              </a:spcAft>
              <a:buSzPts val="1400"/>
              <a:buNone/>
              <a:defRPr>
                <a:latin typeface="Actor"/>
                <a:ea typeface="Actor"/>
                <a:cs typeface="Actor"/>
                <a:sym typeface="Actor"/>
              </a:defRPr>
            </a:lvl5pPr>
            <a:lvl6pPr lvl="5">
              <a:spcBef>
                <a:spcPts val="0"/>
              </a:spcBef>
              <a:spcAft>
                <a:spcPts val="0"/>
              </a:spcAft>
              <a:buSzPts val="1400"/>
              <a:buNone/>
              <a:defRPr>
                <a:latin typeface="Actor"/>
                <a:ea typeface="Actor"/>
                <a:cs typeface="Actor"/>
                <a:sym typeface="Actor"/>
              </a:defRPr>
            </a:lvl6pPr>
            <a:lvl7pPr lvl="6">
              <a:spcBef>
                <a:spcPts val="0"/>
              </a:spcBef>
              <a:spcAft>
                <a:spcPts val="0"/>
              </a:spcAft>
              <a:buSzPts val="1400"/>
              <a:buNone/>
              <a:defRPr>
                <a:latin typeface="Actor"/>
                <a:ea typeface="Actor"/>
                <a:cs typeface="Actor"/>
                <a:sym typeface="Actor"/>
              </a:defRPr>
            </a:lvl7pPr>
            <a:lvl8pPr lvl="7">
              <a:spcBef>
                <a:spcPts val="0"/>
              </a:spcBef>
              <a:spcAft>
                <a:spcPts val="0"/>
              </a:spcAft>
              <a:buSzPts val="1400"/>
              <a:buNone/>
              <a:defRPr>
                <a:latin typeface="Actor"/>
                <a:ea typeface="Actor"/>
                <a:cs typeface="Actor"/>
                <a:sym typeface="Actor"/>
              </a:defRPr>
            </a:lvl8pPr>
            <a:lvl9pPr lvl="8">
              <a:spcBef>
                <a:spcPts val="0"/>
              </a:spcBef>
              <a:spcAft>
                <a:spcPts val="0"/>
              </a:spcAft>
              <a:buSzPts val="1400"/>
              <a:buNone/>
              <a:defRPr>
                <a:latin typeface="Actor"/>
                <a:ea typeface="Actor"/>
                <a:cs typeface="Actor"/>
                <a:sym typeface="Acto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Actor"/>
              <a:buChar char="●"/>
              <a:defRPr sz="1800">
                <a:solidFill>
                  <a:schemeClr val="dk2"/>
                </a:solidFill>
                <a:latin typeface="Actor"/>
                <a:ea typeface="Actor"/>
                <a:cs typeface="Actor"/>
                <a:sym typeface="Actor"/>
              </a:defRPr>
            </a:lvl1pPr>
            <a:lvl2pPr indent="-317500" lvl="1" marL="9144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2pPr>
            <a:lvl3pPr indent="-317500" lvl="2" marL="13716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3pPr>
            <a:lvl4pPr indent="-317500" lvl="3" marL="18288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4pPr>
            <a:lvl5pPr indent="-317500" lvl="4" marL="22860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5pPr>
            <a:lvl6pPr indent="-317500" lvl="5" marL="27432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6pPr>
            <a:lvl7pPr indent="-317500" lvl="6" marL="32004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7pPr>
            <a:lvl8pPr indent="-317500" lvl="7" marL="36576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8pPr>
            <a:lvl9pPr indent="-317500" lvl="8" marL="41148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9pPr>
          </a:lstStyle>
          <a:p/>
        </p:txBody>
      </p:sp>
      <p:sp>
        <p:nvSpPr>
          <p:cNvPr id="7" name="Google Shape;7;p1"/>
          <p:cNvSpPr txBox="1"/>
          <p:nvPr>
            <p:ph type="title"/>
          </p:nvPr>
        </p:nvSpPr>
        <p:spPr>
          <a:xfrm>
            <a:off x="713225" y="42067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Roboto Condensed"/>
              <a:buNone/>
              <a:defRPr b="1" sz="3300">
                <a:latin typeface="Roboto Condensed"/>
                <a:ea typeface="Roboto Condensed"/>
                <a:cs typeface="Roboto Condensed"/>
                <a:sym typeface="Roboto Condensed"/>
              </a:defRPr>
            </a:lvl1pPr>
            <a:lvl2pPr lvl="1" rtl="0" algn="ctr">
              <a:spcBef>
                <a:spcPts val="0"/>
              </a:spcBef>
              <a:spcAft>
                <a:spcPts val="0"/>
              </a:spcAft>
              <a:buSzPts val="1400"/>
              <a:buFont typeface="Roboto Condensed"/>
              <a:buNone/>
              <a:defRPr b="1">
                <a:latin typeface="Roboto Condensed"/>
                <a:ea typeface="Roboto Condensed"/>
                <a:cs typeface="Roboto Condensed"/>
                <a:sym typeface="Roboto Condensed"/>
              </a:defRPr>
            </a:lvl2pPr>
            <a:lvl3pPr lvl="2" rtl="0" algn="ctr">
              <a:spcBef>
                <a:spcPts val="0"/>
              </a:spcBef>
              <a:spcAft>
                <a:spcPts val="0"/>
              </a:spcAft>
              <a:buSzPts val="1400"/>
              <a:buFont typeface="Roboto Condensed"/>
              <a:buNone/>
              <a:defRPr b="1">
                <a:latin typeface="Roboto Condensed"/>
                <a:ea typeface="Roboto Condensed"/>
                <a:cs typeface="Roboto Condensed"/>
                <a:sym typeface="Roboto Condensed"/>
              </a:defRPr>
            </a:lvl3pPr>
            <a:lvl4pPr lvl="3" rtl="0" algn="ctr">
              <a:spcBef>
                <a:spcPts val="0"/>
              </a:spcBef>
              <a:spcAft>
                <a:spcPts val="0"/>
              </a:spcAft>
              <a:buSzPts val="1400"/>
              <a:buFont typeface="Roboto Condensed"/>
              <a:buNone/>
              <a:defRPr b="1">
                <a:latin typeface="Roboto Condensed"/>
                <a:ea typeface="Roboto Condensed"/>
                <a:cs typeface="Roboto Condensed"/>
                <a:sym typeface="Roboto Condensed"/>
              </a:defRPr>
            </a:lvl4pPr>
            <a:lvl5pPr lvl="4" rtl="0" algn="ctr">
              <a:spcBef>
                <a:spcPts val="0"/>
              </a:spcBef>
              <a:spcAft>
                <a:spcPts val="0"/>
              </a:spcAft>
              <a:buSzPts val="1400"/>
              <a:buFont typeface="Roboto Condensed"/>
              <a:buNone/>
              <a:defRPr b="1">
                <a:latin typeface="Roboto Condensed"/>
                <a:ea typeface="Roboto Condensed"/>
                <a:cs typeface="Roboto Condensed"/>
                <a:sym typeface="Roboto Condensed"/>
              </a:defRPr>
            </a:lvl5pPr>
            <a:lvl6pPr lvl="5" rtl="0" algn="ctr">
              <a:spcBef>
                <a:spcPts val="0"/>
              </a:spcBef>
              <a:spcAft>
                <a:spcPts val="0"/>
              </a:spcAft>
              <a:buSzPts val="1400"/>
              <a:buFont typeface="Roboto Condensed"/>
              <a:buNone/>
              <a:defRPr b="1">
                <a:latin typeface="Roboto Condensed"/>
                <a:ea typeface="Roboto Condensed"/>
                <a:cs typeface="Roboto Condensed"/>
                <a:sym typeface="Roboto Condensed"/>
              </a:defRPr>
            </a:lvl6pPr>
            <a:lvl7pPr lvl="6" rtl="0" algn="ctr">
              <a:spcBef>
                <a:spcPts val="0"/>
              </a:spcBef>
              <a:spcAft>
                <a:spcPts val="0"/>
              </a:spcAft>
              <a:buSzPts val="1400"/>
              <a:buFont typeface="Roboto Condensed"/>
              <a:buNone/>
              <a:defRPr b="1">
                <a:latin typeface="Roboto Condensed"/>
                <a:ea typeface="Roboto Condensed"/>
                <a:cs typeface="Roboto Condensed"/>
                <a:sym typeface="Roboto Condensed"/>
              </a:defRPr>
            </a:lvl7pPr>
            <a:lvl8pPr lvl="7" rtl="0" algn="ctr">
              <a:spcBef>
                <a:spcPts val="0"/>
              </a:spcBef>
              <a:spcAft>
                <a:spcPts val="0"/>
              </a:spcAft>
              <a:buSzPts val="1400"/>
              <a:buFont typeface="Roboto Condensed"/>
              <a:buNone/>
              <a:defRPr b="1">
                <a:latin typeface="Roboto Condensed"/>
                <a:ea typeface="Roboto Condensed"/>
                <a:cs typeface="Roboto Condensed"/>
                <a:sym typeface="Roboto Condensed"/>
              </a:defRPr>
            </a:lvl8pPr>
            <a:lvl9pPr lvl="8" rtl="0" algn="ctr">
              <a:spcBef>
                <a:spcPts val="0"/>
              </a:spcBef>
              <a:spcAft>
                <a:spcPts val="0"/>
              </a:spcAft>
              <a:buSzPts val="1400"/>
              <a:buFont typeface="Roboto Condensed"/>
              <a:buNone/>
              <a:defRPr b="1">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87" name="Shape 387"/>
        <p:cNvGrpSpPr/>
        <p:nvPr/>
      </p:nvGrpSpPr>
      <p:grpSpPr>
        <a:xfrm>
          <a:off x="0" y="0"/>
          <a:ext cx="0" cy="0"/>
          <a:chOff x="0" y="0"/>
          <a:chExt cx="0" cy="0"/>
        </a:xfrm>
      </p:grpSpPr>
      <p:sp>
        <p:nvSpPr>
          <p:cNvPr id="388" name="Google Shape;388;p3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89" name="Google Shape;389;p3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M5Zv9wgP0MzxHWp1hpBljw1des9YajfaidKPqOXfjI/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M5Zv9wgP0MzxHWp1hpBljw1des9YajfaidKPqOXfjI/copy"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44.xml"/><Relationship Id="rId22" Type="http://schemas.openxmlformats.org/officeDocument/2006/relationships/slide" Target="/ppt/slides/slide50.xml"/><Relationship Id="rId21" Type="http://schemas.openxmlformats.org/officeDocument/2006/relationships/slide" Target="/ppt/slides/slide44.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8.xml"/><Relationship Id="rId5" Type="http://schemas.openxmlformats.org/officeDocument/2006/relationships/hyperlink" Target="http://bit.ly/33VAFh3" TargetMode="External"/><Relationship Id="rId6" Type="http://schemas.openxmlformats.org/officeDocument/2006/relationships/slide" Target="/ppt/slides/slide42.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8.xml"/><Relationship Id="rId11" Type="http://schemas.openxmlformats.org/officeDocument/2006/relationships/slide" Target="/ppt/slides/slide36.xml"/><Relationship Id="rId10" Type="http://schemas.openxmlformats.org/officeDocument/2006/relationships/slide" Target="/ppt/slides/slide38.xml"/><Relationship Id="rId13" Type="http://schemas.openxmlformats.org/officeDocument/2006/relationships/slide" Target="/ppt/slides/slide36.xml"/><Relationship Id="rId12" Type="http://schemas.openxmlformats.org/officeDocument/2006/relationships/slide" Target="/ppt/slides/slide36.xml"/><Relationship Id="rId15" Type="http://schemas.openxmlformats.org/officeDocument/2006/relationships/slide" Target="/ppt/slides/slide40.xml"/><Relationship Id="rId14" Type="http://schemas.openxmlformats.org/officeDocument/2006/relationships/slide" Target="/ppt/slides/slide39.xml"/><Relationship Id="rId17" Type="http://schemas.openxmlformats.org/officeDocument/2006/relationships/slide" Target="/ppt/slides/slide42.xml"/><Relationship Id="rId16" Type="http://schemas.openxmlformats.org/officeDocument/2006/relationships/slide" Target="/ppt/slides/slide42.xml"/><Relationship Id="rId19" Type="http://schemas.openxmlformats.org/officeDocument/2006/relationships/hyperlink" Target="https://storyset.com/?utm_source=slidesgo_template&amp;utm_medium=referral-link&amp;utm_campaign=slidesgo_contents_of_this_template&amp;utm_term=storyset&amp;utm_content=storyset" TargetMode="External"/><Relationship Id="rId18"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M5Zv9wgP0MzxHWp1hpBljw1des9YajfaidKPqOXfjI/copy" TargetMode="External"/><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13.jp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www.freepik.com/free-photo/full-shot-smiley-skier-with-equipment_13764448.htm/?utm_source=slidesgo_template&amp;utm_medium=referral-link&amp;utm_campaign=sg_resources&amp;utm_content=freepik" TargetMode="External"/><Relationship Id="rId4" Type="http://schemas.openxmlformats.org/officeDocument/2006/relationships/hyperlink" Target="https://www.freepik.com/free-photo/woman-tying-skates-bench_1579290.htm/?utm_source=slidesgo_template&amp;utm_medium=referral-link&amp;utm_campaign=sg_resources&amp;utm_content=freepik" TargetMode="External"/><Relationship Id="rId9" Type="http://schemas.openxmlformats.org/officeDocument/2006/relationships/hyperlink" Target="https://www.freepik.com/free-photo/skier-jumping-hill-long-shot_13616543.htm/?utm_source=slidesgo_template&amp;utm_medium=referral-link&amp;utm_campaign=sg_resources&amp;utm_content=freepik" TargetMode="External"/><Relationship Id="rId5" Type="http://schemas.openxmlformats.org/officeDocument/2006/relationships/hyperlink" Target="https://www.freepik.com/free-photo/crop-people-skiing_1565831.htm/?utm_source=slidesgo_template&amp;utm_medium=referral-link&amp;utm_campaign=sg_resources&amp;utm_content=freepik" TargetMode="External"/><Relationship Id="rId6" Type="http://schemas.openxmlformats.org/officeDocument/2006/relationships/hyperlink" Target="https://www.freepik.com/free-photo/medium-shot-woman-wearing-goggles_13616542.htm/?utm_source=slidesgo_template&amp;utm_medium=referral-link&amp;utm_campaign=sg_resources&amp;utm_content=freepik" TargetMode="External"/><Relationship Id="rId7" Type="http://schemas.openxmlformats.org/officeDocument/2006/relationships/hyperlink" Target="https://www.freepik.com/free-photo/close-up-snowboarder-outdoors_13616548.htm/?utm_source=slidesgo_template&amp;utm_medium=referral-link&amp;utm_campaign=sg_resources&amp;utm_content=freepik" TargetMode="External"/><Relationship Id="rId8" Type="http://schemas.openxmlformats.org/officeDocument/2006/relationships/hyperlink" Target="https://www.freepik.com/free-photo/full-shot-people-skiing_13616535.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www.flaticon.com/packs/winter-sport-8/?utm_source=slidesgo_template&amp;utm_medium=referral-link&amp;utm_campaign=sg_resources&amp;utm_content=flaticon" TargetMode="External"/><Relationship Id="rId4" Type="http://schemas.openxmlformats.org/officeDocument/2006/relationships/hyperlink" Target="https://www.freepik.com/free-photo/long-shot-skier-jumping_13764450.htm/?utm_source=slidesgo_template&amp;utm_medium=referral-link&amp;utm_campaign=sg_resources&amp;utm_content=freepik" TargetMode="External"/><Relationship Id="rId5" Type="http://schemas.openxmlformats.org/officeDocument/2006/relationships/hyperlink" Target="https://www.freepik.com/free-photo/ice-skates-round-table_1713300.htm/?utm_source=slidesgo_template&amp;utm_medium=referral-link&amp;utm_campaign=sg_resources&amp;utm_content=freepik" TargetMode="External"/><Relationship Id="rId6" Type="http://schemas.openxmlformats.org/officeDocument/2006/relationships/hyperlink" Target="https://www.freepik.com/free-photo/medium-shot-woman-wearing-ski-helmet_13616558.htm/?utm_source=slidesgo_template&amp;utm_medium=referral-link&amp;utm_campaign=sg_resources&amp;utm_content=freepik" TargetMode="External"/><Relationship Id="rId7" Type="http://schemas.openxmlformats.org/officeDocument/2006/relationships/hyperlink" Target="https://www.freepik.com/free-photo/full-shot-man-wearing-skis_13616587.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hyperlink" Target="https://fonts.google.com/specimen/Roboto+Condensed" TargetMode="External"/><Relationship Id="rId4" Type="http://schemas.openxmlformats.org/officeDocument/2006/relationships/hyperlink" Target="https://fonts.google.com/specimen/Acto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42"/>
          <p:cNvSpPr txBox="1"/>
          <p:nvPr>
            <p:ph type="ctrTitle"/>
          </p:nvPr>
        </p:nvSpPr>
        <p:spPr>
          <a:xfrm>
            <a:off x="713225" y="873800"/>
            <a:ext cx="4718700" cy="264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WORLD </a:t>
            </a:r>
            <a:r>
              <a:rPr lang="en">
                <a:solidFill>
                  <a:schemeClr val="dk2"/>
                </a:solidFill>
              </a:rPr>
              <a:t>SPORT EVENT</a:t>
            </a:r>
            <a:r>
              <a:rPr lang="en"/>
              <a:t> MK CAMPAIGN</a:t>
            </a:r>
            <a:endParaRPr/>
          </a:p>
        </p:txBody>
      </p:sp>
      <p:sp>
        <p:nvSpPr>
          <p:cNvPr id="398" name="Google Shape;398;p42"/>
          <p:cNvSpPr txBox="1"/>
          <p:nvPr>
            <p:ph idx="1" type="subTitle"/>
          </p:nvPr>
        </p:nvSpPr>
        <p:spPr>
          <a:xfrm>
            <a:off x="713225" y="3553925"/>
            <a:ext cx="4063200" cy="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is where your presentation begins</a:t>
            </a:r>
            <a:endParaRPr/>
          </a:p>
        </p:txBody>
      </p:sp>
      <p:cxnSp>
        <p:nvCxnSpPr>
          <p:cNvPr id="399" name="Google Shape;399;p42"/>
          <p:cNvCxnSpPr/>
          <p:nvPr/>
        </p:nvCxnSpPr>
        <p:spPr>
          <a:xfrm>
            <a:off x="741750" y="3346750"/>
            <a:ext cx="4977900" cy="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ph type="title"/>
          </p:nvPr>
        </p:nvSpPr>
        <p:spPr>
          <a:xfrm>
            <a:off x="1388100" y="1186050"/>
            <a:ext cx="6367800" cy="27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AWESOME </a:t>
            </a:r>
            <a:r>
              <a:rPr lang="en">
                <a:solidFill>
                  <a:schemeClr val="accent3"/>
                </a:solidFill>
              </a:rPr>
              <a:t>WORDS</a:t>
            </a:r>
            <a:endParaRPr>
              <a:solidFill>
                <a:schemeClr val="accent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a:t>
            </a:r>
            <a:r>
              <a:rPr lang="en">
                <a:solidFill>
                  <a:schemeClr val="dk2"/>
                </a:solidFill>
              </a:rPr>
              <a:t>VALUES</a:t>
            </a:r>
            <a:endParaRPr>
              <a:solidFill>
                <a:schemeClr val="dk2"/>
              </a:solidFill>
            </a:endParaRPr>
          </a:p>
        </p:txBody>
      </p:sp>
      <p:sp>
        <p:nvSpPr>
          <p:cNvPr id="523" name="Google Shape;523;p52"/>
          <p:cNvSpPr txBox="1"/>
          <p:nvPr>
            <p:ph idx="1" type="subTitle"/>
          </p:nvPr>
        </p:nvSpPr>
        <p:spPr>
          <a:xfrm>
            <a:off x="713225" y="1947625"/>
            <a:ext cx="21480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24" name="Google Shape;524;p52"/>
          <p:cNvSpPr txBox="1"/>
          <p:nvPr>
            <p:ph idx="2" type="subTitle"/>
          </p:nvPr>
        </p:nvSpPr>
        <p:spPr>
          <a:xfrm>
            <a:off x="713225" y="2320525"/>
            <a:ext cx="2148000" cy="6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a:t>
            </a:r>
            <a:endParaRPr b="1"/>
          </a:p>
        </p:txBody>
      </p:sp>
      <p:sp>
        <p:nvSpPr>
          <p:cNvPr id="525" name="Google Shape;525;p52"/>
          <p:cNvSpPr txBox="1"/>
          <p:nvPr>
            <p:ph idx="3" type="subTitle"/>
          </p:nvPr>
        </p:nvSpPr>
        <p:spPr>
          <a:xfrm>
            <a:off x="3151625" y="1947625"/>
            <a:ext cx="21480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26" name="Google Shape;526;p52"/>
          <p:cNvSpPr txBox="1"/>
          <p:nvPr>
            <p:ph idx="4" type="subTitle"/>
          </p:nvPr>
        </p:nvSpPr>
        <p:spPr>
          <a:xfrm>
            <a:off x="3151625" y="2320525"/>
            <a:ext cx="2148000" cy="6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t>
            </a:r>
            <a:r>
              <a:rPr lang="en"/>
              <a:t>it's terribly hot</a:t>
            </a:r>
            <a:endParaRPr/>
          </a:p>
        </p:txBody>
      </p:sp>
      <p:sp>
        <p:nvSpPr>
          <p:cNvPr id="527" name="Google Shape;527;p52"/>
          <p:cNvSpPr txBox="1"/>
          <p:nvPr>
            <p:ph idx="5" type="subTitle"/>
          </p:nvPr>
        </p:nvSpPr>
        <p:spPr>
          <a:xfrm>
            <a:off x="713225" y="3473875"/>
            <a:ext cx="21480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28" name="Google Shape;528;p52"/>
          <p:cNvSpPr txBox="1"/>
          <p:nvPr>
            <p:ph idx="6" type="subTitle"/>
          </p:nvPr>
        </p:nvSpPr>
        <p:spPr>
          <a:xfrm>
            <a:off x="713225" y="3846775"/>
            <a:ext cx="2148000" cy="6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cold place</a:t>
            </a:r>
            <a:endParaRPr/>
          </a:p>
        </p:txBody>
      </p:sp>
      <p:sp>
        <p:nvSpPr>
          <p:cNvPr id="529" name="Google Shape;529;p52"/>
          <p:cNvSpPr txBox="1"/>
          <p:nvPr>
            <p:ph idx="7" type="subTitle"/>
          </p:nvPr>
        </p:nvSpPr>
        <p:spPr>
          <a:xfrm>
            <a:off x="3151625" y="3473875"/>
            <a:ext cx="21480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530" name="Google Shape;530;p52"/>
          <p:cNvSpPr txBox="1"/>
          <p:nvPr>
            <p:ph idx="8" type="subTitle"/>
          </p:nvPr>
        </p:nvSpPr>
        <p:spPr>
          <a:xfrm>
            <a:off x="3151625" y="3846775"/>
            <a:ext cx="2148000" cy="6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Saturn is a gas giant and has several rings</a:t>
            </a:r>
            <a:endParaRPr/>
          </a:p>
        </p:txBody>
      </p:sp>
      <p:grpSp>
        <p:nvGrpSpPr>
          <p:cNvPr id="531" name="Google Shape;531;p52"/>
          <p:cNvGrpSpPr/>
          <p:nvPr/>
        </p:nvGrpSpPr>
        <p:grpSpPr>
          <a:xfrm>
            <a:off x="805780" y="1579239"/>
            <a:ext cx="390254" cy="365719"/>
            <a:chOff x="1175900" y="401100"/>
            <a:chExt cx="5273700" cy="4902400"/>
          </a:xfrm>
        </p:grpSpPr>
        <p:sp>
          <p:nvSpPr>
            <p:cNvPr id="532" name="Google Shape;532;p52"/>
            <p:cNvSpPr/>
            <p:nvPr/>
          </p:nvSpPr>
          <p:spPr>
            <a:xfrm>
              <a:off x="3952750" y="401100"/>
              <a:ext cx="917275" cy="917250"/>
            </a:xfrm>
            <a:custGeom>
              <a:rect b="b" l="l" r="r" t="t"/>
              <a:pathLst>
                <a:path extrusionOk="0" h="36690" w="36691">
                  <a:moveTo>
                    <a:pt x="18333" y="0"/>
                  </a:moveTo>
                  <a:cubicBezTo>
                    <a:pt x="8235" y="0"/>
                    <a:pt x="1" y="8235"/>
                    <a:pt x="1" y="18357"/>
                  </a:cubicBezTo>
                  <a:cubicBezTo>
                    <a:pt x="1" y="28455"/>
                    <a:pt x="8235" y="36690"/>
                    <a:pt x="18333" y="36690"/>
                  </a:cubicBezTo>
                  <a:cubicBezTo>
                    <a:pt x="28455" y="36690"/>
                    <a:pt x="36690" y="28455"/>
                    <a:pt x="36690" y="18357"/>
                  </a:cubicBezTo>
                  <a:cubicBezTo>
                    <a:pt x="36690" y="8235"/>
                    <a:pt x="28455"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1175900" y="401100"/>
              <a:ext cx="1849225" cy="917250"/>
            </a:xfrm>
            <a:custGeom>
              <a:rect b="b" l="l" r="r" t="t"/>
              <a:pathLst>
                <a:path extrusionOk="0" h="36690" w="73969">
                  <a:moveTo>
                    <a:pt x="18946" y="0"/>
                  </a:moveTo>
                  <a:cubicBezTo>
                    <a:pt x="17304" y="0"/>
                    <a:pt x="15760" y="638"/>
                    <a:pt x="14608" y="1789"/>
                  </a:cubicBezTo>
                  <a:lnTo>
                    <a:pt x="2378" y="14019"/>
                  </a:lnTo>
                  <a:cubicBezTo>
                    <a:pt x="1" y="16421"/>
                    <a:pt x="1" y="20294"/>
                    <a:pt x="2378" y="22671"/>
                  </a:cubicBezTo>
                  <a:cubicBezTo>
                    <a:pt x="3579" y="23872"/>
                    <a:pt x="5142" y="24472"/>
                    <a:pt x="6704" y="24472"/>
                  </a:cubicBezTo>
                  <a:cubicBezTo>
                    <a:pt x="8266" y="24472"/>
                    <a:pt x="9829" y="23872"/>
                    <a:pt x="11030" y="22671"/>
                  </a:cubicBezTo>
                  <a:lnTo>
                    <a:pt x="21470" y="12230"/>
                  </a:lnTo>
                  <a:lnTo>
                    <a:pt x="31176" y="12230"/>
                  </a:lnTo>
                  <a:lnTo>
                    <a:pt x="31176" y="36690"/>
                  </a:lnTo>
                  <a:lnTo>
                    <a:pt x="55636" y="36690"/>
                  </a:lnTo>
                  <a:lnTo>
                    <a:pt x="55636" y="12230"/>
                  </a:lnTo>
                  <a:lnTo>
                    <a:pt x="67866" y="12230"/>
                  </a:lnTo>
                  <a:cubicBezTo>
                    <a:pt x="71248" y="12230"/>
                    <a:pt x="73968" y="9510"/>
                    <a:pt x="73968" y="6128"/>
                  </a:cubicBezTo>
                  <a:cubicBezTo>
                    <a:pt x="73968" y="2745"/>
                    <a:pt x="71248" y="0"/>
                    <a:pt x="67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2729775" y="3764300"/>
              <a:ext cx="1849200" cy="1539200"/>
            </a:xfrm>
            <a:custGeom>
              <a:rect b="b" l="l" r="r" t="t"/>
              <a:pathLst>
                <a:path extrusionOk="0" h="61568" w="73968">
                  <a:moveTo>
                    <a:pt x="18333" y="1"/>
                  </a:moveTo>
                  <a:lnTo>
                    <a:pt x="18333" y="49337"/>
                  </a:lnTo>
                  <a:lnTo>
                    <a:pt x="6103" y="49337"/>
                  </a:lnTo>
                  <a:cubicBezTo>
                    <a:pt x="2721" y="49337"/>
                    <a:pt x="0" y="52082"/>
                    <a:pt x="0" y="55464"/>
                  </a:cubicBezTo>
                  <a:cubicBezTo>
                    <a:pt x="0" y="58822"/>
                    <a:pt x="2721" y="61567"/>
                    <a:pt x="6103" y="61567"/>
                  </a:cubicBezTo>
                  <a:lnTo>
                    <a:pt x="55022" y="61567"/>
                  </a:lnTo>
                  <a:cubicBezTo>
                    <a:pt x="56664" y="61567"/>
                    <a:pt x="58208" y="60930"/>
                    <a:pt x="59360" y="59778"/>
                  </a:cubicBezTo>
                  <a:lnTo>
                    <a:pt x="71590" y="47548"/>
                  </a:lnTo>
                  <a:cubicBezTo>
                    <a:pt x="73968" y="45171"/>
                    <a:pt x="73968" y="41298"/>
                    <a:pt x="71590" y="38896"/>
                  </a:cubicBezTo>
                  <a:cubicBezTo>
                    <a:pt x="70389" y="37708"/>
                    <a:pt x="68821" y="37113"/>
                    <a:pt x="67255" y="37113"/>
                  </a:cubicBezTo>
                  <a:cubicBezTo>
                    <a:pt x="65690" y="37113"/>
                    <a:pt x="64127" y="37708"/>
                    <a:pt x="62939" y="38896"/>
                  </a:cubicBezTo>
                  <a:lnTo>
                    <a:pt x="52498" y="49337"/>
                  </a:lnTo>
                  <a:lnTo>
                    <a:pt x="42792" y="49337"/>
                  </a:lnTo>
                  <a:lnTo>
                    <a:pt x="42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1649550" y="1624075"/>
              <a:ext cx="3388350" cy="1834525"/>
            </a:xfrm>
            <a:custGeom>
              <a:rect b="b" l="l" r="r" t="t"/>
              <a:pathLst>
                <a:path extrusionOk="0" h="73381" w="135534">
                  <a:moveTo>
                    <a:pt x="12230" y="1"/>
                  </a:moveTo>
                  <a:cubicBezTo>
                    <a:pt x="7696" y="1"/>
                    <a:pt x="3774" y="2452"/>
                    <a:pt x="1691" y="6128"/>
                  </a:cubicBezTo>
                  <a:cubicBezTo>
                    <a:pt x="588" y="7966"/>
                    <a:pt x="0" y="10025"/>
                    <a:pt x="0" y="12231"/>
                  </a:cubicBezTo>
                  <a:cubicBezTo>
                    <a:pt x="0" y="18971"/>
                    <a:pt x="5490" y="24461"/>
                    <a:pt x="12230" y="24461"/>
                  </a:cubicBezTo>
                  <a:lnTo>
                    <a:pt x="97986" y="24461"/>
                  </a:lnTo>
                  <a:lnTo>
                    <a:pt x="79041" y="48920"/>
                  </a:lnTo>
                  <a:lnTo>
                    <a:pt x="36690" y="48920"/>
                  </a:lnTo>
                  <a:lnTo>
                    <a:pt x="36690" y="36690"/>
                  </a:lnTo>
                  <a:lnTo>
                    <a:pt x="12230" y="36690"/>
                  </a:lnTo>
                  <a:lnTo>
                    <a:pt x="12230" y="61150"/>
                  </a:lnTo>
                  <a:cubicBezTo>
                    <a:pt x="12230" y="67890"/>
                    <a:pt x="17720" y="73380"/>
                    <a:pt x="24460" y="73380"/>
                  </a:cubicBezTo>
                  <a:lnTo>
                    <a:pt x="86001" y="73380"/>
                  </a:lnTo>
                  <a:cubicBezTo>
                    <a:pt x="90413" y="73380"/>
                    <a:pt x="94334" y="71076"/>
                    <a:pt x="96516" y="67523"/>
                  </a:cubicBezTo>
                  <a:lnTo>
                    <a:pt x="133230" y="18480"/>
                  </a:lnTo>
                  <a:cubicBezTo>
                    <a:pt x="135411" y="14682"/>
                    <a:pt x="135534" y="10147"/>
                    <a:pt x="133352" y="6251"/>
                  </a:cubicBezTo>
                  <a:cubicBezTo>
                    <a:pt x="131147" y="2329"/>
                    <a:pt x="127103" y="1"/>
                    <a:pt x="122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p:nvPr/>
          </p:nvSpPr>
          <p:spPr>
            <a:xfrm>
              <a:off x="5037275" y="1014000"/>
              <a:ext cx="1412325" cy="940975"/>
            </a:xfrm>
            <a:custGeom>
              <a:rect b="b" l="l" r="r" t="t"/>
              <a:pathLst>
                <a:path extrusionOk="0" h="37639" w="56493">
                  <a:moveTo>
                    <a:pt x="42401" y="1"/>
                  </a:moveTo>
                  <a:cubicBezTo>
                    <a:pt x="40939" y="1"/>
                    <a:pt x="39475" y="265"/>
                    <a:pt x="38087" y="826"/>
                  </a:cubicBezTo>
                  <a:lnTo>
                    <a:pt x="0" y="15899"/>
                  </a:lnTo>
                  <a:cubicBezTo>
                    <a:pt x="3456" y="18032"/>
                    <a:pt x="6421" y="20973"/>
                    <a:pt x="8480" y="24649"/>
                  </a:cubicBezTo>
                  <a:cubicBezTo>
                    <a:pt x="10784" y="28717"/>
                    <a:pt x="11740" y="33178"/>
                    <a:pt x="11544" y="37639"/>
                  </a:cubicBezTo>
                  <a:lnTo>
                    <a:pt x="47179" y="23546"/>
                  </a:lnTo>
                  <a:cubicBezTo>
                    <a:pt x="53429" y="21022"/>
                    <a:pt x="56493" y="13890"/>
                    <a:pt x="53993" y="7640"/>
                  </a:cubicBezTo>
                  <a:cubicBezTo>
                    <a:pt x="52090" y="2929"/>
                    <a:pt x="47261" y="1"/>
                    <a:pt x="42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2"/>
          <p:cNvGrpSpPr/>
          <p:nvPr/>
        </p:nvGrpSpPr>
        <p:grpSpPr>
          <a:xfrm>
            <a:off x="832649" y="3108147"/>
            <a:ext cx="390813" cy="365719"/>
            <a:chOff x="1170400" y="401100"/>
            <a:chExt cx="5238775" cy="4902400"/>
          </a:xfrm>
        </p:grpSpPr>
        <p:sp>
          <p:nvSpPr>
            <p:cNvPr id="538" name="Google Shape;538;p52"/>
            <p:cNvSpPr/>
            <p:nvPr/>
          </p:nvSpPr>
          <p:spPr>
            <a:xfrm>
              <a:off x="5012750" y="1012600"/>
              <a:ext cx="917275" cy="917250"/>
            </a:xfrm>
            <a:custGeom>
              <a:rect b="b" l="l" r="r" t="t"/>
              <a:pathLst>
                <a:path extrusionOk="0" h="36690" w="36691">
                  <a:moveTo>
                    <a:pt x="18333" y="0"/>
                  </a:moveTo>
                  <a:cubicBezTo>
                    <a:pt x="8236" y="0"/>
                    <a:pt x="1" y="8235"/>
                    <a:pt x="1" y="18357"/>
                  </a:cubicBezTo>
                  <a:cubicBezTo>
                    <a:pt x="1" y="28455"/>
                    <a:pt x="8236" y="36690"/>
                    <a:pt x="18333" y="36690"/>
                  </a:cubicBezTo>
                  <a:cubicBezTo>
                    <a:pt x="28455" y="36690"/>
                    <a:pt x="36690" y="28455"/>
                    <a:pt x="36690" y="18357"/>
                  </a:cubicBezTo>
                  <a:cubicBezTo>
                    <a:pt x="36690" y="8235"/>
                    <a:pt x="28455"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a:off x="2413600" y="1624075"/>
              <a:ext cx="3995575" cy="3679425"/>
            </a:xfrm>
            <a:custGeom>
              <a:rect b="b" l="l" r="r" t="t"/>
              <a:pathLst>
                <a:path extrusionOk="0" h="147177" w="159823">
                  <a:moveTo>
                    <a:pt x="12230" y="1"/>
                  </a:moveTo>
                  <a:cubicBezTo>
                    <a:pt x="5515" y="1"/>
                    <a:pt x="1" y="5515"/>
                    <a:pt x="1" y="12231"/>
                  </a:cubicBezTo>
                  <a:lnTo>
                    <a:pt x="1" y="29485"/>
                  </a:lnTo>
                  <a:lnTo>
                    <a:pt x="48920" y="78404"/>
                  </a:lnTo>
                  <a:lnTo>
                    <a:pt x="48920" y="134946"/>
                  </a:lnTo>
                  <a:lnTo>
                    <a:pt x="42817" y="134946"/>
                  </a:lnTo>
                  <a:cubicBezTo>
                    <a:pt x="39435" y="134946"/>
                    <a:pt x="36690" y="137691"/>
                    <a:pt x="36690" y="141073"/>
                  </a:cubicBezTo>
                  <a:cubicBezTo>
                    <a:pt x="36690" y="144456"/>
                    <a:pt x="39435" y="147176"/>
                    <a:pt x="42817" y="147176"/>
                  </a:cubicBezTo>
                  <a:lnTo>
                    <a:pt x="91737" y="147176"/>
                  </a:lnTo>
                  <a:cubicBezTo>
                    <a:pt x="93354" y="147176"/>
                    <a:pt x="94898" y="146539"/>
                    <a:pt x="96050" y="145387"/>
                  </a:cubicBezTo>
                  <a:lnTo>
                    <a:pt x="108280" y="133157"/>
                  </a:lnTo>
                  <a:cubicBezTo>
                    <a:pt x="110682" y="130780"/>
                    <a:pt x="110682" y="126907"/>
                    <a:pt x="108280" y="124505"/>
                  </a:cubicBezTo>
                  <a:cubicBezTo>
                    <a:pt x="107092" y="123317"/>
                    <a:pt x="105529" y="122722"/>
                    <a:pt x="103964" y="122722"/>
                  </a:cubicBezTo>
                  <a:cubicBezTo>
                    <a:pt x="102398" y="122722"/>
                    <a:pt x="100830" y="123317"/>
                    <a:pt x="99629" y="124505"/>
                  </a:cubicBezTo>
                  <a:lnTo>
                    <a:pt x="89188" y="134946"/>
                  </a:lnTo>
                  <a:lnTo>
                    <a:pt x="73380" y="134946"/>
                  </a:lnTo>
                  <a:lnTo>
                    <a:pt x="73380" y="73380"/>
                  </a:lnTo>
                  <a:cubicBezTo>
                    <a:pt x="73380" y="70096"/>
                    <a:pt x="72154" y="67032"/>
                    <a:pt x="69851" y="64704"/>
                  </a:cubicBezTo>
                  <a:lnTo>
                    <a:pt x="29485" y="24461"/>
                  </a:lnTo>
                  <a:lnTo>
                    <a:pt x="74973" y="24461"/>
                  </a:lnTo>
                  <a:lnTo>
                    <a:pt x="87693" y="43430"/>
                  </a:lnTo>
                  <a:cubicBezTo>
                    <a:pt x="89899" y="46837"/>
                    <a:pt x="93698" y="48920"/>
                    <a:pt x="97840" y="48920"/>
                  </a:cubicBezTo>
                  <a:lnTo>
                    <a:pt x="147176" y="48920"/>
                  </a:lnTo>
                  <a:cubicBezTo>
                    <a:pt x="153891" y="48920"/>
                    <a:pt x="159822" y="43430"/>
                    <a:pt x="159822" y="36690"/>
                  </a:cubicBezTo>
                  <a:cubicBezTo>
                    <a:pt x="159822" y="29975"/>
                    <a:pt x="153891" y="24461"/>
                    <a:pt x="147176" y="24461"/>
                  </a:cubicBezTo>
                  <a:lnTo>
                    <a:pt x="104334" y="24461"/>
                  </a:lnTo>
                  <a:lnTo>
                    <a:pt x="880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a:off x="1170400" y="2793775"/>
              <a:ext cx="1854725" cy="2346700"/>
            </a:xfrm>
            <a:custGeom>
              <a:rect b="b" l="l" r="r" t="t"/>
              <a:pathLst>
                <a:path extrusionOk="0" h="93868" w="74189">
                  <a:moveTo>
                    <a:pt x="49729" y="0"/>
                  </a:moveTo>
                  <a:lnTo>
                    <a:pt x="49729" y="32229"/>
                  </a:lnTo>
                  <a:lnTo>
                    <a:pt x="20980" y="50684"/>
                  </a:lnTo>
                  <a:cubicBezTo>
                    <a:pt x="20490" y="51027"/>
                    <a:pt x="20195" y="51542"/>
                    <a:pt x="19754" y="51934"/>
                  </a:cubicBezTo>
                  <a:lnTo>
                    <a:pt x="11838" y="41297"/>
                  </a:lnTo>
                  <a:cubicBezTo>
                    <a:pt x="10629" y="39680"/>
                    <a:pt x="8787" y="38825"/>
                    <a:pt x="6920" y="38825"/>
                  </a:cubicBezTo>
                  <a:cubicBezTo>
                    <a:pt x="5647" y="38825"/>
                    <a:pt x="4363" y="39223"/>
                    <a:pt x="3260" y="40047"/>
                  </a:cubicBezTo>
                  <a:cubicBezTo>
                    <a:pt x="564" y="42057"/>
                    <a:pt x="0" y="45881"/>
                    <a:pt x="2010" y="48601"/>
                  </a:cubicBezTo>
                  <a:lnTo>
                    <a:pt x="29337" y="85291"/>
                  </a:lnTo>
                  <a:cubicBezTo>
                    <a:pt x="30097" y="86295"/>
                    <a:pt x="31126" y="87031"/>
                    <a:pt x="32327" y="87447"/>
                  </a:cubicBezTo>
                  <a:lnTo>
                    <a:pt x="50660" y="93550"/>
                  </a:lnTo>
                  <a:cubicBezTo>
                    <a:pt x="51306" y="93765"/>
                    <a:pt x="51959" y="93867"/>
                    <a:pt x="52600" y="93867"/>
                  </a:cubicBezTo>
                  <a:cubicBezTo>
                    <a:pt x="55171" y="93867"/>
                    <a:pt x="57541" y="92228"/>
                    <a:pt x="58405" y="89678"/>
                  </a:cubicBezTo>
                  <a:cubicBezTo>
                    <a:pt x="59458" y="86492"/>
                    <a:pt x="57743" y="83011"/>
                    <a:pt x="54532" y="81957"/>
                  </a:cubicBezTo>
                  <a:lnTo>
                    <a:pt x="38013" y="76443"/>
                  </a:lnTo>
                  <a:lnTo>
                    <a:pt x="34067" y="71149"/>
                  </a:lnTo>
                  <a:cubicBezTo>
                    <a:pt x="34190" y="71076"/>
                    <a:pt x="34337" y="71076"/>
                    <a:pt x="34435" y="71002"/>
                  </a:cubicBezTo>
                  <a:lnTo>
                    <a:pt x="68698" y="48993"/>
                  </a:lnTo>
                  <a:cubicBezTo>
                    <a:pt x="72105" y="46787"/>
                    <a:pt x="74188" y="42988"/>
                    <a:pt x="74188" y="38822"/>
                  </a:cubicBezTo>
                  <a:lnTo>
                    <a:pt x="74188" y="24460"/>
                  </a:lnTo>
                  <a:lnTo>
                    <a:pt x="497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a:off x="2719350" y="401100"/>
              <a:ext cx="1692350" cy="917250"/>
            </a:xfrm>
            <a:custGeom>
              <a:rect b="b" l="l" r="r" t="t"/>
              <a:pathLst>
                <a:path extrusionOk="0" h="36690" w="67694">
                  <a:moveTo>
                    <a:pt x="12230" y="0"/>
                  </a:moveTo>
                  <a:cubicBezTo>
                    <a:pt x="5490" y="0"/>
                    <a:pt x="0" y="5490"/>
                    <a:pt x="0" y="12230"/>
                  </a:cubicBezTo>
                  <a:cubicBezTo>
                    <a:pt x="0" y="18970"/>
                    <a:pt x="5490" y="24460"/>
                    <a:pt x="12230" y="24460"/>
                  </a:cubicBezTo>
                  <a:lnTo>
                    <a:pt x="30146" y="24460"/>
                  </a:lnTo>
                  <a:lnTo>
                    <a:pt x="38308" y="36690"/>
                  </a:lnTo>
                  <a:lnTo>
                    <a:pt x="67694" y="36690"/>
                  </a:lnTo>
                  <a:lnTo>
                    <a:pt x="46886" y="5466"/>
                  </a:lnTo>
                  <a:cubicBezTo>
                    <a:pt x="44606" y="2035"/>
                    <a:pt x="40807" y="0"/>
                    <a:pt x="366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52"/>
          <p:cNvGrpSpPr/>
          <p:nvPr/>
        </p:nvGrpSpPr>
        <p:grpSpPr>
          <a:xfrm>
            <a:off x="3249265" y="3108010"/>
            <a:ext cx="380653" cy="366018"/>
            <a:chOff x="1085850" y="237950"/>
            <a:chExt cx="5437900" cy="5228825"/>
          </a:xfrm>
        </p:grpSpPr>
        <p:sp>
          <p:nvSpPr>
            <p:cNvPr id="543" name="Google Shape;543;p52"/>
            <p:cNvSpPr/>
            <p:nvPr/>
          </p:nvSpPr>
          <p:spPr>
            <a:xfrm>
              <a:off x="2716275" y="2865300"/>
              <a:ext cx="1106000" cy="1046100"/>
            </a:xfrm>
            <a:custGeom>
              <a:rect b="b" l="l" r="r" t="t"/>
              <a:pathLst>
                <a:path extrusionOk="0" h="41844" w="44240">
                  <a:moveTo>
                    <a:pt x="13444" y="0"/>
                  </a:moveTo>
                  <a:cubicBezTo>
                    <a:pt x="10307" y="0"/>
                    <a:pt x="7170" y="1195"/>
                    <a:pt x="4780" y="3585"/>
                  </a:cubicBezTo>
                  <a:cubicBezTo>
                    <a:pt x="1" y="8364"/>
                    <a:pt x="1" y="16133"/>
                    <a:pt x="4780" y="20913"/>
                  </a:cubicBezTo>
                  <a:lnTo>
                    <a:pt x="22108" y="38240"/>
                  </a:lnTo>
                  <a:cubicBezTo>
                    <a:pt x="24497" y="40642"/>
                    <a:pt x="27634" y="41843"/>
                    <a:pt x="30772" y="41843"/>
                  </a:cubicBezTo>
                  <a:cubicBezTo>
                    <a:pt x="33909" y="41843"/>
                    <a:pt x="37046" y="40642"/>
                    <a:pt x="39435" y="38240"/>
                  </a:cubicBezTo>
                  <a:cubicBezTo>
                    <a:pt x="44239" y="33461"/>
                    <a:pt x="44239" y="25692"/>
                    <a:pt x="39435" y="20913"/>
                  </a:cubicBezTo>
                  <a:lnTo>
                    <a:pt x="22108" y="3585"/>
                  </a:lnTo>
                  <a:cubicBezTo>
                    <a:pt x="19718" y="1195"/>
                    <a:pt x="16581" y="0"/>
                    <a:pt x="13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3819800" y="1761800"/>
              <a:ext cx="1105975" cy="1046075"/>
            </a:xfrm>
            <a:custGeom>
              <a:rect b="b" l="l" r="r" t="t"/>
              <a:pathLst>
                <a:path extrusionOk="0" h="41843" w="44239">
                  <a:moveTo>
                    <a:pt x="13443" y="0"/>
                  </a:moveTo>
                  <a:cubicBezTo>
                    <a:pt x="10306" y="0"/>
                    <a:pt x="7169" y="1195"/>
                    <a:pt x="4779" y="3585"/>
                  </a:cubicBezTo>
                  <a:cubicBezTo>
                    <a:pt x="0" y="8364"/>
                    <a:pt x="0" y="16133"/>
                    <a:pt x="4779" y="20912"/>
                  </a:cubicBezTo>
                  <a:lnTo>
                    <a:pt x="22107" y="38240"/>
                  </a:lnTo>
                  <a:cubicBezTo>
                    <a:pt x="24497" y="40642"/>
                    <a:pt x="27634" y="41843"/>
                    <a:pt x="30771" y="41843"/>
                  </a:cubicBezTo>
                  <a:cubicBezTo>
                    <a:pt x="33908" y="41843"/>
                    <a:pt x="37045" y="40642"/>
                    <a:pt x="39435" y="38240"/>
                  </a:cubicBezTo>
                  <a:cubicBezTo>
                    <a:pt x="44238" y="33461"/>
                    <a:pt x="44238" y="25692"/>
                    <a:pt x="39435" y="20912"/>
                  </a:cubicBezTo>
                  <a:lnTo>
                    <a:pt x="22107" y="3585"/>
                  </a:lnTo>
                  <a:cubicBezTo>
                    <a:pt x="19717" y="1195"/>
                    <a:pt x="16580" y="0"/>
                    <a:pt x="13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2988325" y="2003975"/>
              <a:ext cx="1665400" cy="1665400"/>
            </a:xfrm>
            <a:custGeom>
              <a:rect b="b" l="l" r="r" t="t"/>
              <a:pathLst>
                <a:path extrusionOk="0" h="66616" w="66616">
                  <a:moveTo>
                    <a:pt x="22451" y="0"/>
                  </a:moveTo>
                  <a:cubicBezTo>
                    <a:pt x="19240" y="3407"/>
                    <a:pt x="15735" y="7059"/>
                    <a:pt x="11814" y="10980"/>
                  </a:cubicBezTo>
                  <a:cubicBezTo>
                    <a:pt x="7868" y="14926"/>
                    <a:pt x="3407" y="19240"/>
                    <a:pt x="1" y="22450"/>
                  </a:cubicBezTo>
                  <a:cubicBezTo>
                    <a:pt x="877" y="22360"/>
                    <a:pt x="1758" y="22314"/>
                    <a:pt x="2638" y="22314"/>
                  </a:cubicBezTo>
                  <a:cubicBezTo>
                    <a:pt x="8893" y="22314"/>
                    <a:pt x="15132" y="24616"/>
                    <a:pt x="19902" y="29386"/>
                  </a:cubicBezTo>
                  <a:lnTo>
                    <a:pt x="37230" y="46714"/>
                  </a:lnTo>
                  <a:cubicBezTo>
                    <a:pt x="42671" y="52130"/>
                    <a:pt x="44901" y="59508"/>
                    <a:pt x="44141" y="66615"/>
                  </a:cubicBezTo>
                  <a:cubicBezTo>
                    <a:pt x="47352" y="63184"/>
                    <a:pt x="50856" y="59532"/>
                    <a:pt x="54802" y="55611"/>
                  </a:cubicBezTo>
                  <a:cubicBezTo>
                    <a:pt x="58724" y="51665"/>
                    <a:pt x="63184" y="47351"/>
                    <a:pt x="66616" y="44141"/>
                  </a:cubicBezTo>
                  <a:lnTo>
                    <a:pt x="66616" y="44141"/>
                  </a:lnTo>
                  <a:cubicBezTo>
                    <a:pt x="65717" y="44237"/>
                    <a:pt x="64814" y="44285"/>
                    <a:pt x="63911" y="44285"/>
                  </a:cubicBezTo>
                  <a:cubicBezTo>
                    <a:pt x="57674" y="44285"/>
                    <a:pt x="51446" y="41982"/>
                    <a:pt x="46714" y="37229"/>
                  </a:cubicBezTo>
                  <a:lnTo>
                    <a:pt x="29387" y="19901"/>
                  </a:lnTo>
                  <a:cubicBezTo>
                    <a:pt x="23946" y="14460"/>
                    <a:pt x="21716" y="7108"/>
                    <a:pt x="22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2"/>
            <p:cNvSpPr/>
            <p:nvPr/>
          </p:nvSpPr>
          <p:spPr>
            <a:xfrm>
              <a:off x="3995650" y="237950"/>
              <a:ext cx="2528100" cy="2424100"/>
            </a:xfrm>
            <a:custGeom>
              <a:rect b="b" l="l" r="r" t="t"/>
              <a:pathLst>
                <a:path extrusionOk="0" h="96964" w="101124">
                  <a:moveTo>
                    <a:pt x="54070" y="24497"/>
                  </a:moveTo>
                  <a:cubicBezTo>
                    <a:pt x="58778" y="24497"/>
                    <a:pt x="63490" y="26293"/>
                    <a:pt x="67081" y="29883"/>
                  </a:cubicBezTo>
                  <a:cubicBezTo>
                    <a:pt x="75095" y="37898"/>
                    <a:pt x="73330" y="49613"/>
                    <a:pt x="67081" y="55862"/>
                  </a:cubicBezTo>
                  <a:cubicBezTo>
                    <a:pt x="65880" y="57063"/>
                    <a:pt x="64311" y="57664"/>
                    <a:pt x="62743" y="57664"/>
                  </a:cubicBezTo>
                  <a:cubicBezTo>
                    <a:pt x="61174" y="57664"/>
                    <a:pt x="59605" y="57063"/>
                    <a:pt x="58405" y="55862"/>
                  </a:cubicBezTo>
                  <a:cubicBezTo>
                    <a:pt x="56003" y="53485"/>
                    <a:pt x="56003" y="49613"/>
                    <a:pt x="58405" y="47211"/>
                  </a:cubicBezTo>
                  <a:cubicBezTo>
                    <a:pt x="60145" y="45471"/>
                    <a:pt x="61370" y="41500"/>
                    <a:pt x="58405" y="38535"/>
                  </a:cubicBezTo>
                  <a:cubicBezTo>
                    <a:pt x="57204" y="37346"/>
                    <a:pt x="55635" y="36752"/>
                    <a:pt x="54067" y="36752"/>
                  </a:cubicBezTo>
                  <a:cubicBezTo>
                    <a:pt x="52498" y="36752"/>
                    <a:pt x="50929" y="37346"/>
                    <a:pt x="49728" y="38535"/>
                  </a:cubicBezTo>
                  <a:cubicBezTo>
                    <a:pt x="48540" y="39736"/>
                    <a:pt x="46977" y="40336"/>
                    <a:pt x="45412" y="40336"/>
                  </a:cubicBezTo>
                  <a:cubicBezTo>
                    <a:pt x="43846" y="40336"/>
                    <a:pt x="42278" y="39736"/>
                    <a:pt x="41077" y="38535"/>
                  </a:cubicBezTo>
                  <a:cubicBezTo>
                    <a:pt x="38675" y="36157"/>
                    <a:pt x="38675" y="32261"/>
                    <a:pt x="41077" y="29883"/>
                  </a:cubicBezTo>
                  <a:cubicBezTo>
                    <a:pt x="44655" y="26293"/>
                    <a:pt x="49361" y="24497"/>
                    <a:pt x="54070" y="24497"/>
                  </a:cubicBezTo>
                  <a:close/>
                  <a:moveTo>
                    <a:pt x="54070" y="1"/>
                  </a:moveTo>
                  <a:cubicBezTo>
                    <a:pt x="43087" y="1"/>
                    <a:pt x="32107" y="4186"/>
                    <a:pt x="23749" y="12555"/>
                  </a:cubicBezTo>
                  <a:cubicBezTo>
                    <a:pt x="18921" y="17384"/>
                    <a:pt x="16593" y="21967"/>
                    <a:pt x="13897" y="27310"/>
                  </a:cubicBezTo>
                  <a:cubicBezTo>
                    <a:pt x="11225" y="32604"/>
                    <a:pt x="7622" y="39540"/>
                    <a:pt x="0" y="49662"/>
                  </a:cubicBezTo>
                  <a:cubicBezTo>
                    <a:pt x="2138" y="49086"/>
                    <a:pt x="4339" y="48795"/>
                    <a:pt x="6540" y="48795"/>
                  </a:cubicBezTo>
                  <a:cubicBezTo>
                    <a:pt x="12766" y="48795"/>
                    <a:pt x="18987" y="51118"/>
                    <a:pt x="23749" y="55862"/>
                  </a:cubicBezTo>
                  <a:lnTo>
                    <a:pt x="41077" y="73215"/>
                  </a:lnTo>
                  <a:cubicBezTo>
                    <a:pt x="47498" y="79636"/>
                    <a:pt x="49508" y="88753"/>
                    <a:pt x="47278" y="96964"/>
                  </a:cubicBezTo>
                  <a:cubicBezTo>
                    <a:pt x="57375" y="89341"/>
                    <a:pt x="64287" y="85763"/>
                    <a:pt x="69605" y="83092"/>
                  </a:cubicBezTo>
                  <a:cubicBezTo>
                    <a:pt x="74948" y="80371"/>
                    <a:pt x="79556" y="78043"/>
                    <a:pt x="84408" y="73215"/>
                  </a:cubicBezTo>
                  <a:cubicBezTo>
                    <a:pt x="101123" y="56475"/>
                    <a:pt x="101123" y="29270"/>
                    <a:pt x="84408" y="12555"/>
                  </a:cubicBezTo>
                  <a:cubicBezTo>
                    <a:pt x="76039" y="4186"/>
                    <a:pt x="65053" y="1"/>
                    <a:pt x="54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a:off x="1085850" y="3010675"/>
              <a:ext cx="2560575" cy="2456100"/>
            </a:xfrm>
            <a:custGeom>
              <a:rect b="b" l="l" r="r" t="t"/>
              <a:pathLst>
                <a:path extrusionOk="0" h="98244" w="102423">
                  <a:moveTo>
                    <a:pt x="38402" y="40574"/>
                  </a:moveTo>
                  <a:cubicBezTo>
                    <a:pt x="39968" y="40574"/>
                    <a:pt x="41530" y="41175"/>
                    <a:pt x="42719" y="42376"/>
                  </a:cubicBezTo>
                  <a:cubicBezTo>
                    <a:pt x="45121" y="44778"/>
                    <a:pt x="45121" y="48650"/>
                    <a:pt x="42719" y="51027"/>
                  </a:cubicBezTo>
                  <a:cubicBezTo>
                    <a:pt x="40341" y="53429"/>
                    <a:pt x="40341" y="57302"/>
                    <a:pt x="42719" y="59704"/>
                  </a:cubicBezTo>
                  <a:cubicBezTo>
                    <a:pt x="43920" y="60904"/>
                    <a:pt x="45488" y="61505"/>
                    <a:pt x="47057" y="61505"/>
                  </a:cubicBezTo>
                  <a:cubicBezTo>
                    <a:pt x="48625" y="61505"/>
                    <a:pt x="50194" y="60904"/>
                    <a:pt x="51395" y="59704"/>
                  </a:cubicBezTo>
                  <a:cubicBezTo>
                    <a:pt x="52596" y="58503"/>
                    <a:pt x="54164" y="57902"/>
                    <a:pt x="55730" y="57902"/>
                  </a:cubicBezTo>
                  <a:cubicBezTo>
                    <a:pt x="57295" y="57902"/>
                    <a:pt x="58858" y="58503"/>
                    <a:pt x="60046" y="59704"/>
                  </a:cubicBezTo>
                  <a:cubicBezTo>
                    <a:pt x="62448" y="62105"/>
                    <a:pt x="62448" y="65978"/>
                    <a:pt x="60046" y="68380"/>
                  </a:cubicBezTo>
                  <a:cubicBezTo>
                    <a:pt x="56468" y="71958"/>
                    <a:pt x="51763" y="73747"/>
                    <a:pt x="47057" y="73747"/>
                  </a:cubicBezTo>
                  <a:cubicBezTo>
                    <a:pt x="42351" y="73747"/>
                    <a:pt x="37645" y="71958"/>
                    <a:pt x="34067" y="68380"/>
                  </a:cubicBezTo>
                  <a:cubicBezTo>
                    <a:pt x="26886" y="61199"/>
                    <a:pt x="26886" y="49532"/>
                    <a:pt x="34067" y="42376"/>
                  </a:cubicBezTo>
                  <a:cubicBezTo>
                    <a:pt x="35268" y="41175"/>
                    <a:pt x="36837" y="40574"/>
                    <a:pt x="38402" y="40574"/>
                  </a:cubicBezTo>
                  <a:close/>
                  <a:moveTo>
                    <a:pt x="55120" y="0"/>
                  </a:moveTo>
                  <a:cubicBezTo>
                    <a:pt x="45023" y="7622"/>
                    <a:pt x="36837" y="12500"/>
                    <a:pt x="31543" y="15171"/>
                  </a:cubicBezTo>
                  <a:cubicBezTo>
                    <a:pt x="26200" y="17867"/>
                    <a:pt x="21568" y="20195"/>
                    <a:pt x="16739" y="25048"/>
                  </a:cubicBezTo>
                  <a:cubicBezTo>
                    <a:pt x="0" y="41763"/>
                    <a:pt x="0" y="68968"/>
                    <a:pt x="16739" y="85707"/>
                  </a:cubicBezTo>
                  <a:cubicBezTo>
                    <a:pt x="25097" y="94065"/>
                    <a:pt x="36077" y="98244"/>
                    <a:pt x="47060" y="98244"/>
                  </a:cubicBezTo>
                  <a:cubicBezTo>
                    <a:pt x="58043" y="98244"/>
                    <a:pt x="69029" y="94065"/>
                    <a:pt x="77399" y="85707"/>
                  </a:cubicBezTo>
                  <a:cubicBezTo>
                    <a:pt x="82227" y="80879"/>
                    <a:pt x="84531" y="76271"/>
                    <a:pt x="87227" y="70953"/>
                  </a:cubicBezTo>
                  <a:cubicBezTo>
                    <a:pt x="89898" y="65635"/>
                    <a:pt x="94775" y="57424"/>
                    <a:pt x="102422" y="47302"/>
                  </a:cubicBezTo>
                  <a:lnTo>
                    <a:pt x="102422" y="47302"/>
                  </a:lnTo>
                  <a:cubicBezTo>
                    <a:pt x="100274" y="47886"/>
                    <a:pt x="98064" y="48179"/>
                    <a:pt x="95856" y="48179"/>
                  </a:cubicBezTo>
                  <a:cubicBezTo>
                    <a:pt x="89626" y="48179"/>
                    <a:pt x="83415" y="45843"/>
                    <a:pt x="78673" y="41101"/>
                  </a:cubicBezTo>
                  <a:lnTo>
                    <a:pt x="61321" y="23774"/>
                  </a:lnTo>
                  <a:cubicBezTo>
                    <a:pt x="54900" y="17328"/>
                    <a:pt x="52890" y="8211"/>
                    <a:pt x="551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52"/>
          <p:cNvGrpSpPr/>
          <p:nvPr/>
        </p:nvGrpSpPr>
        <p:grpSpPr>
          <a:xfrm>
            <a:off x="3253470" y="1579098"/>
            <a:ext cx="372248" cy="366018"/>
            <a:chOff x="1145875" y="237950"/>
            <a:chExt cx="5317825" cy="5228825"/>
          </a:xfrm>
        </p:grpSpPr>
        <p:sp>
          <p:nvSpPr>
            <p:cNvPr id="549" name="Google Shape;549;p52"/>
            <p:cNvSpPr/>
            <p:nvPr/>
          </p:nvSpPr>
          <p:spPr>
            <a:xfrm>
              <a:off x="1175900" y="238125"/>
              <a:ext cx="5287800" cy="5228650"/>
            </a:xfrm>
            <a:custGeom>
              <a:rect b="b" l="l" r="r" t="t"/>
              <a:pathLst>
                <a:path extrusionOk="0" h="209146" w="211512">
                  <a:moveTo>
                    <a:pt x="191353" y="12261"/>
                  </a:moveTo>
                  <a:cubicBezTo>
                    <a:pt x="192922" y="12261"/>
                    <a:pt x="194490" y="12855"/>
                    <a:pt x="195679" y="14044"/>
                  </a:cubicBezTo>
                  <a:cubicBezTo>
                    <a:pt x="198081" y="16421"/>
                    <a:pt x="198081" y="20318"/>
                    <a:pt x="195679" y="22695"/>
                  </a:cubicBezTo>
                  <a:cubicBezTo>
                    <a:pt x="195449" y="22944"/>
                    <a:pt x="195233" y="23134"/>
                    <a:pt x="195304" y="23134"/>
                  </a:cubicBezTo>
                  <a:cubicBezTo>
                    <a:pt x="195323" y="23134"/>
                    <a:pt x="195365" y="23119"/>
                    <a:pt x="195434" y="23087"/>
                  </a:cubicBezTo>
                  <a:lnTo>
                    <a:pt x="195434" y="23087"/>
                  </a:lnTo>
                  <a:lnTo>
                    <a:pt x="178008" y="31690"/>
                  </a:lnTo>
                  <a:cubicBezTo>
                    <a:pt x="186120" y="15146"/>
                    <a:pt x="185777" y="15293"/>
                    <a:pt x="187027" y="14044"/>
                  </a:cubicBezTo>
                  <a:cubicBezTo>
                    <a:pt x="188216" y="12855"/>
                    <a:pt x="189784" y="12261"/>
                    <a:pt x="191353" y="12261"/>
                  </a:cubicBezTo>
                  <a:close/>
                  <a:moveTo>
                    <a:pt x="191353" y="0"/>
                  </a:moveTo>
                  <a:cubicBezTo>
                    <a:pt x="186647" y="0"/>
                    <a:pt x="181942" y="1789"/>
                    <a:pt x="178351" y="5367"/>
                  </a:cubicBezTo>
                  <a:cubicBezTo>
                    <a:pt x="174577" y="9166"/>
                    <a:pt x="173792" y="13161"/>
                    <a:pt x="163180" y="34337"/>
                  </a:cubicBezTo>
                  <a:lnTo>
                    <a:pt x="160607" y="31788"/>
                  </a:lnTo>
                  <a:cubicBezTo>
                    <a:pt x="159455" y="30636"/>
                    <a:pt x="157862" y="30060"/>
                    <a:pt x="156272" y="30060"/>
                  </a:cubicBezTo>
                  <a:cubicBezTo>
                    <a:pt x="154682" y="30060"/>
                    <a:pt x="153095" y="30636"/>
                    <a:pt x="151955" y="31788"/>
                  </a:cubicBezTo>
                  <a:lnTo>
                    <a:pt x="120878" y="62865"/>
                  </a:lnTo>
                  <a:cubicBezTo>
                    <a:pt x="118476" y="65242"/>
                    <a:pt x="118476" y="69139"/>
                    <a:pt x="120878" y="71517"/>
                  </a:cubicBezTo>
                  <a:lnTo>
                    <a:pt x="125216" y="75855"/>
                  </a:lnTo>
                  <a:lnTo>
                    <a:pt x="41641" y="159405"/>
                  </a:lnTo>
                  <a:cubicBezTo>
                    <a:pt x="34799" y="153961"/>
                    <a:pt x="27578" y="151045"/>
                    <a:pt x="21506" y="151045"/>
                  </a:cubicBezTo>
                  <a:cubicBezTo>
                    <a:pt x="17573" y="151045"/>
                    <a:pt x="14122" y="152269"/>
                    <a:pt x="11569" y="154822"/>
                  </a:cubicBezTo>
                  <a:cubicBezTo>
                    <a:pt x="5050" y="161341"/>
                    <a:pt x="7157" y="173645"/>
                    <a:pt x="16152" y="184919"/>
                  </a:cubicBezTo>
                  <a:lnTo>
                    <a:pt x="2378" y="198693"/>
                  </a:lnTo>
                  <a:cubicBezTo>
                    <a:pt x="1" y="201070"/>
                    <a:pt x="1" y="204942"/>
                    <a:pt x="2378" y="207344"/>
                  </a:cubicBezTo>
                  <a:cubicBezTo>
                    <a:pt x="3579" y="208545"/>
                    <a:pt x="5148" y="209146"/>
                    <a:pt x="6716" y="209146"/>
                  </a:cubicBezTo>
                  <a:cubicBezTo>
                    <a:pt x="8285" y="209146"/>
                    <a:pt x="9853" y="208545"/>
                    <a:pt x="11054" y="207344"/>
                  </a:cubicBezTo>
                  <a:lnTo>
                    <a:pt x="24902" y="193497"/>
                  </a:lnTo>
                  <a:cubicBezTo>
                    <a:pt x="30744" y="198145"/>
                    <a:pt x="38395" y="201987"/>
                    <a:pt x="45156" y="201987"/>
                  </a:cubicBezTo>
                  <a:cubicBezTo>
                    <a:pt x="48805" y="201987"/>
                    <a:pt x="52195" y="200868"/>
                    <a:pt x="54900" y="198153"/>
                  </a:cubicBezTo>
                  <a:cubicBezTo>
                    <a:pt x="61420" y="191659"/>
                    <a:pt x="59312" y="179355"/>
                    <a:pt x="50317" y="168081"/>
                  </a:cubicBezTo>
                  <a:lnTo>
                    <a:pt x="133868" y="84531"/>
                  </a:lnTo>
                  <a:lnTo>
                    <a:pt x="138206" y="88844"/>
                  </a:lnTo>
                  <a:cubicBezTo>
                    <a:pt x="139407" y="90045"/>
                    <a:pt x="140975" y="90646"/>
                    <a:pt x="142544" y="90646"/>
                  </a:cubicBezTo>
                  <a:cubicBezTo>
                    <a:pt x="144112" y="90646"/>
                    <a:pt x="145681" y="90045"/>
                    <a:pt x="146882" y="88844"/>
                  </a:cubicBezTo>
                  <a:lnTo>
                    <a:pt x="177934" y="57792"/>
                  </a:lnTo>
                  <a:cubicBezTo>
                    <a:pt x="180336" y="55390"/>
                    <a:pt x="180336" y="51517"/>
                    <a:pt x="177934" y="49116"/>
                  </a:cubicBezTo>
                  <a:lnTo>
                    <a:pt x="175361" y="46542"/>
                  </a:lnTo>
                  <a:cubicBezTo>
                    <a:pt x="200115" y="34141"/>
                    <a:pt x="200801" y="34925"/>
                    <a:pt x="204355" y="31371"/>
                  </a:cubicBezTo>
                  <a:cubicBezTo>
                    <a:pt x="211511" y="24190"/>
                    <a:pt x="211511" y="12548"/>
                    <a:pt x="204355" y="5367"/>
                  </a:cubicBezTo>
                  <a:cubicBezTo>
                    <a:pt x="200764" y="1789"/>
                    <a:pt x="196059" y="0"/>
                    <a:pt x="191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1145875" y="237950"/>
              <a:ext cx="2443550" cy="2396525"/>
            </a:xfrm>
            <a:custGeom>
              <a:rect b="b" l="l" r="r" t="t"/>
              <a:pathLst>
                <a:path extrusionOk="0" h="95861" w="97742">
                  <a:moveTo>
                    <a:pt x="20021" y="12039"/>
                  </a:moveTo>
                  <a:cubicBezTo>
                    <a:pt x="22790" y="12039"/>
                    <a:pt x="24765" y="14514"/>
                    <a:pt x="24940" y="14514"/>
                  </a:cubicBezTo>
                  <a:cubicBezTo>
                    <a:pt x="24968" y="14514"/>
                    <a:pt x="24949" y="14449"/>
                    <a:pt x="24877" y="14296"/>
                  </a:cubicBezTo>
                  <a:lnTo>
                    <a:pt x="24877" y="14296"/>
                  </a:lnTo>
                  <a:lnTo>
                    <a:pt x="33602" y="31721"/>
                  </a:lnTo>
                  <a:cubicBezTo>
                    <a:pt x="17059" y="23633"/>
                    <a:pt x="17083" y="23952"/>
                    <a:pt x="15834" y="22702"/>
                  </a:cubicBezTo>
                  <a:cubicBezTo>
                    <a:pt x="13432" y="20325"/>
                    <a:pt x="13432" y="16428"/>
                    <a:pt x="15834" y="14051"/>
                  </a:cubicBezTo>
                  <a:cubicBezTo>
                    <a:pt x="17331" y="12553"/>
                    <a:pt x="18758" y="12039"/>
                    <a:pt x="20021" y="12039"/>
                  </a:cubicBezTo>
                  <a:close/>
                  <a:moveTo>
                    <a:pt x="20143" y="0"/>
                  </a:moveTo>
                  <a:cubicBezTo>
                    <a:pt x="15467" y="0"/>
                    <a:pt x="10768" y="1764"/>
                    <a:pt x="7157" y="5374"/>
                  </a:cubicBezTo>
                  <a:cubicBezTo>
                    <a:pt x="1" y="12555"/>
                    <a:pt x="1" y="24197"/>
                    <a:pt x="7157" y="31378"/>
                  </a:cubicBezTo>
                  <a:cubicBezTo>
                    <a:pt x="10956" y="35153"/>
                    <a:pt x="15074" y="35937"/>
                    <a:pt x="36249" y="46574"/>
                  </a:cubicBezTo>
                  <a:lnTo>
                    <a:pt x="33700" y="49123"/>
                  </a:lnTo>
                  <a:cubicBezTo>
                    <a:pt x="31299" y="51524"/>
                    <a:pt x="31299" y="55397"/>
                    <a:pt x="33700" y="57799"/>
                  </a:cubicBezTo>
                  <a:lnTo>
                    <a:pt x="64753" y="88851"/>
                  </a:lnTo>
                  <a:cubicBezTo>
                    <a:pt x="65954" y="90052"/>
                    <a:pt x="67523" y="90653"/>
                    <a:pt x="69091" y="90653"/>
                  </a:cubicBezTo>
                  <a:cubicBezTo>
                    <a:pt x="70660" y="90653"/>
                    <a:pt x="72228" y="90052"/>
                    <a:pt x="73429" y="88851"/>
                  </a:cubicBezTo>
                  <a:lnTo>
                    <a:pt x="77767" y="84538"/>
                  </a:lnTo>
                  <a:lnTo>
                    <a:pt x="89090" y="95861"/>
                  </a:lnTo>
                  <a:lnTo>
                    <a:pt x="97742" y="87185"/>
                  </a:lnTo>
                  <a:lnTo>
                    <a:pt x="86419" y="75862"/>
                  </a:lnTo>
                  <a:lnTo>
                    <a:pt x="90757" y="71524"/>
                  </a:lnTo>
                  <a:cubicBezTo>
                    <a:pt x="93159" y="69146"/>
                    <a:pt x="93159" y="65249"/>
                    <a:pt x="90757" y="62872"/>
                  </a:cubicBezTo>
                  <a:lnTo>
                    <a:pt x="59680" y="31795"/>
                  </a:lnTo>
                  <a:cubicBezTo>
                    <a:pt x="58491" y="30594"/>
                    <a:pt x="56929" y="29993"/>
                    <a:pt x="55363" y="29993"/>
                  </a:cubicBezTo>
                  <a:cubicBezTo>
                    <a:pt x="53798" y="29993"/>
                    <a:pt x="52229" y="30594"/>
                    <a:pt x="51028" y="31795"/>
                  </a:cubicBezTo>
                  <a:lnTo>
                    <a:pt x="48455" y="34368"/>
                  </a:lnTo>
                  <a:lnTo>
                    <a:pt x="35490" y="8242"/>
                  </a:lnTo>
                  <a:cubicBezTo>
                    <a:pt x="31895" y="2803"/>
                    <a:pt x="26038" y="0"/>
                    <a:pt x="20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4023225" y="3067650"/>
              <a:ext cx="2411075" cy="2399125"/>
            </a:xfrm>
            <a:custGeom>
              <a:rect b="b" l="l" r="r" t="t"/>
              <a:pathLst>
                <a:path extrusionOk="0" h="95965" w="96443">
                  <a:moveTo>
                    <a:pt x="8652" y="1"/>
                  </a:moveTo>
                  <a:lnTo>
                    <a:pt x="0" y="8652"/>
                  </a:lnTo>
                  <a:lnTo>
                    <a:pt x="46224" y="54900"/>
                  </a:lnTo>
                  <a:cubicBezTo>
                    <a:pt x="37229" y="66174"/>
                    <a:pt x="35121" y="78478"/>
                    <a:pt x="41640" y="84972"/>
                  </a:cubicBezTo>
                  <a:cubicBezTo>
                    <a:pt x="44354" y="87686"/>
                    <a:pt x="47745" y="88798"/>
                    <a:pt x="51386" y="88798"/>
                  </a:cubicBezTo>
                  <a:cubicBezTo>
                    <a:pt x="58200" y="88798"/>
                    <a:pt x="65888" y="84901"/>
                    <a:pt x="71639" y="80316"/>
                  </a:cubicBezTo>
                  <a:lnTo>
                    <a:pt x="85389" y="94163"/>
                  </a:lnTo>
                  <a:cubicBezTo>
                    <a:pt x="86577" y="95364"/>
                    <a:pt x="88140" y="95965"/>
                    <a:pt x="89705" y="95965"/>
                  </a:cubicBezTo>
                  <a:cubicBezTo>
                    <a:pt x="91271" y="95965"/>
                    <a:pt x="92839" y="95364"/>
                    <a:pt x="94040" y="94163"/>
                  </a:cubicBezTo>
                  <a:cubicBezTo>
                    <a:pt x="96442" y="91761"/>
                    <a:pt x="96442" y="87889"/>
                    <a:pt x="94040" y="85512"/>
                  </a:cubicBezTo>
                  <a:lnTo>
                    <a:pt x="80389" y="71738"/>
                  </a:lnTo>
                  <a:cubicBezTo>
                    <a:pt x="89384" y="60464"/>
                    <a:pt x="91491" y="48160"/>
                    <a:pt x="84972" y="41641"/>
                  </a:cubicBezTo>
                  <a:cubicBezTo>
                    <a:pt x="82407" y="39076"/>
                    <a:pt x="78946" y="37846"/>
                    <a:pt x="75006" y="37846"/>
                  </a:cubicBezTo>
                  <a:cubicBezTo>
                    <a:pt x="68930" y="37846"/>
                    <a:pt x="61713" y="40768"/>
                    <a:pt x="54875" y="46224"/>
                  </a:cubicBezTo>
                  <a:lnTo>
                    <a:pt x="86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lt2"/>
                </a:solidFill>
              </a:rPr>
              <a:t>SHARE</a:t>
            </a:r>
            <a:endParaRPr>
              <a:solidFill>
                <a:schemeClr val="lt2"/>
              </a:solidFill>
            </a:endParaRPr>
          </a:p>
        </p:txBody>
      </p:sp>
      <p:sp>
        <p:nvSpPr>
          <p:cNvPr id="557" name="Google Shape;557;p53"/>
          <p:cNvSpPr txBox="1"/>
          <p:nvPr/>
        </p:nvSpPr>
        <p:spPr>
          <a:xfrm>
            <a:off x="2243675" y="3947400"/>
            <a:ext cx="4656600" cy="4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ctor"/>
                <a:ea typeface="Actor"/>
                <a:cs typeface="Actor"/>
                <a:sym typeface="Actor"/>
              </a:rPr>
              <a:t>Follow the link in the graph to modify its data and then paste the new one here. </a:t>
            </a:r>
            <a:r>
              <a:rPr b="1" lang="en" sz="1200">
                <a:solidFill>
                  <a:schemeClr val="lt1"/>
                </a:solidFill>
                <a:uFill>
                  <a:noFill/>
                </a:uFill>
                <a:latin typeface="Actor"/>
                <a:ea typeface="Actor"/>
                <a:cs typeface="Actor"/>
                <a:sym typeface="Actor"/>
                <a:hlinkClick r:id="rId3">
                  <a:extLst>
                    <a:ext uri="{A12FA001-AC4F-418D-AE19-62706E023703}">
                      <ahyp:hlinkClr val="tx"/>
                    </a:ext>
                  </a:extLst>
                </a:hlinkClick>
              </a:rPr>
              <a:t>For more info, click here</a:t>
            </a:r>
            <a:endParaRPr b="1" sz="1200">
              <a:solidFill>
                <a:schemeClr val="lt1"/>
              </a:solidFill>
              <a:latin typeface="Actor"/>
              <a:ea typeface="Actor"/>
              <a:cs typeface="Actor"/>
              <a:sym typeface="Actor"/>
            </a:endParaRPr>
          </a:p>
        </p:txBody>
      </p:sp>
      <p:pic>
        <p:nvPicPr>
          <p:cNvPr id="558" name="Google Shape;558;p53" title="Gráfico">
            <a:hlinkClick r:id="rId4"/>
          </p:cNvPr>
          <p:cNvPicPr preferRelativeResize="0"/>
          <p:nvPr/>
        </p:nvPicPr>
        <p:blipFill>
          <a:blip r:embed="rId5">
            <a:alphaModFix/>
          </a:blip>
          <a:stretch>
            <a:fillRect/>
          </a:stretch>
        </p:blipFill>
        <p:spPr>
          <a:xfrm>
            <a:off x="874325" y="1115950"/>
            <a:ext cx="4284459" cy="2649224"/>
          </a:xfrm>
          <a:prstGeom prst="rect">
            <a:avLst/>
          </a:prstGeom>
          <a:noFill/>
          <a:ln>
            <a:noFill/>
          </a:ln>
        </p:spPr>
      </p:pic>
      <p:sp>
        <p:nvSpPr>
          <p:cNvPr id="559" name="Google Shape;559;p53"/>
          <p:cNvSpPr txBox="1"/>
          <p:nvPr/>
        </p:nvSpPr>
        <p:spPr>
          <a:xfrm>
            <a:off x="5689649" y="1219500"/>
            <a:ext cx="23523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JUPITER</a:t>
            </a:r>
            <a:endParaRPr b="1" sz="2200">
              <a:solidFill>
                <a:schemeClr val="dk1"/>
              </a:solidFill>
              <a:latin typeface="Roboto Condensed"/>
              <a:ea typeface="Roboto Condensed"/>
              <a:cs typeface="Roboto Condensed"/>
              <a:sym typeface="Roboto Condensed"/>
            </a:endParaRPr>
          </a:p>
        </p:txBody>
      </p:sp>
      <p:sp>
        <p:nvSpPr>
          <p:cNvPr id="560" name="Google Shape;560;p53"/>
          <p:cNvSpPr txBox="1"/>
          <p:nvPr/>
        </p:nvSpPr>
        <p:spPr>
          <a:xfrm>
            <a:off x="5689650" y="1639551"/>
            <a:ext cx="2352300" cy="67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Actor"/>
                <a:ea typeface="Actor"/>
                <a:cs typeface="Actor"/>
                <a:sym typeface="Actor"/>
              </a:rPr>
              <a:t>Jupiter is the biggest planet of them all</a:t>
            </a:r>
            <a:endParaRPr sz="1600">
              <a:solidFill>
                <a:schemeClr val="dk1"/>
              </a:solidFill>
              <a:latin typeface="Actor"/>
              <a:ea typeface="Actor"/>
              <a:cs typeface="Actor"/>
              <a:sym typeface="Actor"/>
            </a:endParaRPr>
          </a:p>
        </p:txBody>
      </p:sp>
      <p:sp>
        <p:nvSpPr>
          <p:cNvPr id="561" name="Google Shape;561;p53"/>
          <p:cNvSpPr txBox="1"/>
          <p:nvPr/>
        </p:nvSpPr>
        <p:spPr>
          <a:xfrm>
            <a:off x="5689649" y="2386723"/>
            <a:ext cx="23523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SATURN</a:t>
            </a:r>
            <a:r>
              <a:rPr b="1" lang="en" sz="2200">
                <a:solidFill>
                  <a:schemeClr val="dk1"/>
                </a:solidFill>
                <a:latin typeface="Roboto Condensed"/>
                <a:ea typeface="Roboto Condensed"/>
                <a:cs typeface="Roboto Condensed"/>
                <a:sym typeface="Roboto Condensed"/>
              </a:rPr>
              <a:t> </a:t>
            </a:r>
            <a:endParaRPr b="1" sz="2200">
              <a:solidFill>
                <a:schemeClr val="dk1"/>
              </a:solidFill>
              <a:latin typeface="Roboto Condensed"/>
              <a:ea typeface="Roboto Condensed"/>
              <a:cs typeface="Roboto Condensed"/>
              <a:sym typeface="Roboto Condensed"/>
            </a:endParaRPr>
          </a:p>
        </p:txBody>
      </p:sp>
      <p:sp>
        <p:nvSpPr>
          <p:cNvPr id="562" name="Google Shape;562;p53"/>
          <p:cNvSpPr txBox="1"/>
          <p:nvPr/>
        </p:nvSpPr>
        <p:spPr>
          <a:xfrm>
            <a:off x="5689650" y="2795325"/>
            <a:ext cx="2352300" cy="67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Actor"/>
                <a:ea typeface="Actor"/>
                <a:cs typeface="Actor"/>
                <a:sym typeface="Actor"/>
              </a:rPr>
              <a:t>Saturn is a gas giant and has several rings</a:t>
            </a:r>
            <a:endParaRPr sz="1600">
              <a:solidFill>
                <a:schemeClr val="dk1"/>
              </a:solidFill>
              <a:latin typeface="Actor"/>
              <a:ea typeface="Actor"/>
              <a:cs typeface="Actor"/>
              <a:sym typeface="Actor"/>
            </a:endParaRPr>
          </a:p>
        </p:txBody>
      </p:sp>
      <p:sp>
        <p:nvSpPr>
          <p:cNvPr id="563" name="Google Shape;563;p53"/>
          <p:cNvSpPr/>
          <p:nvPr/>
        </p:nvSpPr>
        <p:spPr>
          <a:xfrm>
            <a:off x="8082400" y="1364400"/>
            <a:ext cx="195000" cy="19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8082400" y="2531625"/>
            <a:ext cx="195000" cy="19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CUSTOMER AUDIENCE</a:t>
            </a:r>
            <a:endParaRPr/>
          </a:p>
        </p:txBody>
      </p:sp>
      <p:grpSp>
        <p:nvGrpSpPr>
          <p:cNvPr id="570" name="Google Shape;570;p54"/>
          <p:cNvGrpSpPr/>
          <p:nvPr/>
        </p:nvGrpSpPr>
        <p:grpSpPr>
          <a:xfrm>
            <a:off x="1622125" y="3636075"/>
            <a:ext cx="1955100" cy="245100"/>
            <a:chOff x="1622125" y="3592725"/>
            <a:chExt cx="1955100" cy="245100"/>
          </a:xfrm>
        </p:grpSpPr>
        <p:sp>
          <p:nvSpPr>
            <p:cNvPr id="571" name="Google Shape;571;p54"/>
            <p:cNvSpPr/>
            <p:nvPr/>
          </p:nvSpPr>
          <p:spPr>
            <a:xfrm>
              <a:off x="1622125" y="3592725"/>
              <a:ext cx="1955100" cy="2451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a:off x="1622125" y="3592725"/>
              <a:ext cx="1589700" cy="2451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54"/>
          <p:cNvGrpSpPr/>
          <p:nvPr/>
        </p:nvGrpSpPr>
        <p:grpSpPr>
          <a:xfrm>
            <a:off x="1622125" y="4127375"/>
            <a:ext cx="1955100" cy="245100"/>
            <a:chOff x="1622125" y="4084025"/>
            <a:chExt cx="1955100" cy="245100"/>
          </a:xfrm>
        </p:grpSpPr>
        <p:sp>
          <p:nvSpPr>
            <p:cNvPr id="574" name="Google Shape;574;p54"/>
            <p:cNvSpPr/>
            <p:nvPr/>
          </p:nvSpPr>
          <p:spPr>
            <a:xfrm>
              <a:off x="1622125" y="4084025"/>
              <a:ext cx="1955100" cy="2451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1622125" y="4084025"/>
              <a:ext cx="251400" cy="2451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54"/>
          <p:cNvSpPr txBox="1"/>
          <p:nvPr/>
        </p:nvSpPr>
        <p:spPr>
          <a:xfrm>
            <a:off x="720013" y="1369575"/>
            <a:ext cx="19551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GENDER</a:t>
            </a:r>
            <a:endParaRPr b="1" sz="2200">
              <a:solidFill>
                <a:schemeClr val="dk1"/>
              </a:solidFill>
              <a:latin typeface="Roboto Condensed"/>
              <a:ea typeface="Roboto Condensed"/>
              <a:cs typeface="Roboto Condensed"/>
              <a:sym typeface="Roboto Condensed"/>
            </a:endParaRPr>
          </a:p>
        </p:txBody>
      </p:sp>
      <p:sp>
        <p:nvSpPr>
          <p:cNvPr id="577" name="Google Shape;577;p54"/>
          <p:cNvSpPr txBox="1"/>
          <p:nvPr/>
        </p:nvSpPr>
        <p:spPr>
          <a:xfrm>
            <a:off x="3003850" y="1786575"/>
            <a:ext cx="1877400" cy="10218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Mercury is the closest planet to the Sun and the smallest one</a:t>
            </a:r>
            <a:endParaRPr sz="1600">
              <a:solidFill>
                <a:schemeClr val="dk1"/>
              </a:solidFill>
              <a:latin typeface="Actor"/>
              <a:ea typeface="Actor"/>
              <a:cs typeface="Actor"/>
              <a:sym typeface="Actor"/>
            </a:endParaRPr>
          </a:p>
        </p:txBody>
      </p:sp>
      <p:sp>
        <p:nvSpPr>
          <p:cNvPr id="578" name="Google Shape;578;p54"/>
          <p:cNvSpPr txBox="1"/>
          <p:nvPr/>
        </p:nvSpPr>
        <p:spPr>
          <a:xfrm>
            <a:off x="720000" y="3128125"/>
            <a:ext cx="19551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AGE</a:t>
            </a:r>
            <a:endParaRPr b="1" sz="2200">
              <a:solidFill>
                <a:schemeClr val="dk1"/>
              </a:solidFill>
              <a:latin typeface="Roboto Condensed"/>
              <a:ea typeface="Roboto Condensed"/>
              <a:cs typeface="Roboto Condensed"/>
              <a:sym typeface="Roboto Condensed"/>
            </a:endParaRPr>
          </a:p>
        </p:txBody>
      </p:sp>
      <p:sp>
        <p:nvSpPr>
          <p:cNvPr id="579" name="Google Shape;579;p54"/>
          <p:cNvSpPr txBox="1"/>
          <p:nvPr/>
        </p:nvSpPr>
        <p:spPr>
          <a:xfrm>
            <a:off x="5278877" y="3128125"/>
            <a:ext cx="31452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PROFESSIONAL</a:t>
            </a:r>
            <a:endParaRPr b="1" sz="2200">
              <a:solidFill>
                <a:schemeClr val="dk1"/>
              </a:solidFill>
              <a:latin typeface="Roboto Condensed"/>
              <a:ea typeface="Roboto Condensed"/>
              <a:cs typeface="Roboto Condensed"/>
              <a:sym typeface="Roboto Condensed"/>
            </a:endParaRPr>
          </a:p>
        </p:txBody>
      </p:sp>
      <p:sp>
        <p:nvSpPr>
          <p:cNvPr id="580" name="Google Shape;580;p54"/>
          <p:cNvSpPr txBox="1"/>
          <p:nvPr/>
        </p:nvSpPr>
        <p:spPr>
          <a:xfrm>
            <a:off x="4675175" y="3481525"/>
            <a:ext cx="3665100" cy="1152300"/>
          </a:xfrm>
          <a:prstGeom prst="rect">
            <a:avLst/>
          </a:prstGeom>
          <a:noFill/>
          <a:ln>
            <a:noFill/>
          </a:ln>
        </p:spPr>
        <p:txBody>
          <a:bodyPr anchorCtr="0" anchor="t" bIns="91425" lIns="91425" spcFirstLastPara="1" rIns="0" wrap="square" tIns="91425">
            <a:noAutofit/>
          </a:bodyPr>
          <a:lstStyle/>
          <a:p>
            <a:pPr indent="-330200" lvl="0" marL="457200" rtl="0" algn="l">
              <a:spcBef>
                <a:spcPts val="0"/>
              </a:spcBef>
              <a:spcAft>
                <a:spcPts val="0"/>
              </a:spcAft>
              <a:buClr>
                <a:schemeClr val="accent1"/>
              </a:buClr>
              <a:buSzPts val="1600"/>
              <a:buFont typeface="Actor"/>
              <a:buChar char="●"/>
            </a:pPr>
            <a:r>
              <a:rPr lang="en" sz="1600">
                <a:solidFill>
                  <a:schemeClr val="dk1"/>
                </a:solidFill>
                <a:latin typeface="Actor"/>
                <a:ea typeface="Actor"/>
                <a:cs typeface="Actor"/>
                <a:sym typeface="Actor"/>
              </a:rPr>
              <a:t>Venus is the second planet from the Sun and it’s terribly hot</a:t>
            </a:r>
            <a:endParaRPr sz="1600">
              <a:solidFill>
                <a:schemeClr val="dk1"/>
              </a:solidFill>
              <a:latin typeface="Actor"/>
              <a:ea typeface="Actor"/>
              <a:cs typeface="Actor"/>
              <a:sym typeface="Actor"/>
            </a:endParaRPr>
          </a:p>
          <a:p>
            <a:pPr indent="-330200" lvl="0" marL="457200" rtl="0" algn="l">
              <a:spcBef>
                <a:spcPts val="0"/>
              </a:spcBef>
              <a:spcAft>
                <a:spcPts val="0"/>
              </a:spcAft>
              <a:buClr>
                <a:schemeClr val="accent1"/>
              </a:buClr>
              <a:buSzPts val="1600"/>
              <a:buFont typeface="Actor"/>
              <a:buChar char="●"/>
            </a:pPr>
            <a:r>
              <a:rPr lang="en" sz="1600">
                <a:solidFill>
                  <a:schemeClr val="dk1"/>
                </a:solidFill>
                <a:latin typeface="Actor"/>
                <a:ea typeface="Actor"/>
                <a:cs typeface="Actor"/>
                <a:sym typeface="Actor"/>
              </a:rPr>
              <a:t>Mercury is the closest planet to the Sun and the smallest one</a:t>
            </a:r>
            <a:endParaRPr sz="1600">
              <a:solidFill>
                <a:schemeClr val="dk1"/>
              </a:solidFill>
              <a:latin typeface="Actor"/>
              <a:ea typeface="Actor"/>
              <a:cs typeface="Actor"/>
              <a:sym typeface="Actor"/>
            </a:endParaRPr>
          </a:p>
          <a:p>
            <a:pPr indent="0" lvl="0" marL="0" rtl="0" algn="l">
              <a:spcBef>
                <a:spcPts val="0"/>
              </a:spcBef>
              <a:spcAft>
                <a:spcPts val="0"/>
              </a:spcAft>
              <a:buNone/>
            </a:pPr>
            <a:r>
              <a:t/>
            </a:r>
            <a:endParaRPr sz="1600">
              <a:solidFill>
                <a:schemeClr val="dk1"/>
              </a:solidFill>
              <a:latin typeface="Actor"/>
              <a:ea typeface="Actor"/>
              <a:cs typeface="Actor"/>
              <a:sym typeface="Actor"/>
            </a:endParaRPr>
          </a:p>
        </p:txBody>
      </p:sp>
      <p:grpSp>
        <p:nvGrpSpPr>
          <p:cNvPr id="581" name="Google Shape;581;p54"/>
          <p:cNvGrpSpPr/>
          <p:nvPr/>
        </p:nvGrpSpPr>
        <p:grpSpPr>
          <a:xfrm>
            <a:off x="985405" y="1877867"/>
            <a:ext cx="316983" cy="365762"/>
            <a:chOff x="-55576850" y="3198125"/>
            <a:chExt cx="279625" cy="319025"/>
          </a:xfrm>
        </p:grpSpPr>
        <p:sp>
          <p:nvSpPr>
            <p:cNvPr id="582" name="Google Shape;582;p5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54"/>
          <p:cNvGrpSpPr/>
          <p:nvPr/>
        </p:nvGrpSpPr>
        <p:grpSpPr>
          <a:xfrm>
            <a:off x="2163735" y="1895728"/>
            <a:ext cx="365768" cy="365762"/>
            <a:chOff x="-55202750" y="3198925"/>
            <a:chExt cx="318225" cy="316650"/>
          </a:xfrm>
        </p:grpSpPr>
        <p:sp>
          <p:nvSpPr>
            <p:cNvPr id="587" name="Google Shape;587;p5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54"/>
          <p:cNvSpPr txBox="1"/>
          <p:nvPr/>
        </p:nvSpPr>
        <p:spPr>
          <a:xfrm>
            <a:off x="1873525" y="2356613"/>
            <a:ext cx="9462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37</a:t>
            </a:r>
            <a:r>
              <a:rPr b="1" lang="en" sz="2200">
                <a:solidFill>
                  <a:schemeClr val="dk1"/>
                </a:solidFill>
                <a:latin typeface="Roboto Condensed"/>
                <a:ea typeface="Roboto Condensed"/>
                <a:cs typeface="Roboto Condensed"/>
                <a:sym typeface="Roboto Condensed"/>
              </a:rPr>
              <a:t>%</a:t>
            </a:r>
            <a:endParaRPr b="1" sz="2200">
              <a:solidFill>
                <a:schemeClr val="dk1"/>
              </a:solidFill>
              <a:latin typeface="Roboto Condensed"/>
              <a:ea typeface="Roboto Condensed"/>
              <a:cs typeface="Roboto Condensed"/>
              <a:sym typeface="Roboto Condensed"/>
            </a:endParaRPr>
          </a:p>
        </p:txBody>
      </p:sp>
      <p:sp>
        <p:nvSpPr>
          <p:cNvPr id="590" name="Google Shape;590;p54"/>
          <p:cNvSpPr txBox="1"/>
          <p:nvPr/>
        </p:nvSpPr>
        <p:spPr>
          <a:xfrm>
            <a:off x="743200" y="2354950"/>
            <a:ext cx="9462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63</a:t>
            </a:r>
            <a:r>
              <a:rPr b="1" lang="en" sz="2200">
                <a:solidFill>
                  <a:schemeClr val="dk1"/>
                </a:solidFill>
                <a:latin typeface="Roboto Condensed"/>
                <a:ea typeface="Roboto Condensed"/>
                <a:cs typeface="Roboto Condensed"/>
                <a:sym typeface="Roboto Condensed"/>
              </a:rPr>
              <a:t>%</a:t>
            </a:r>
            <a:endParaRPr b="1" sz="2200">
              <a:solidFill>
                <a:schemeClr val="dk1"/>
              </a:solidFill>
              <a:latin typeface="Roboto Condensed"/>
              <a:ea typeface="Roboto Condensed"/>
              <a:cs typeface="Roboto Condensed"/>
              <a:sym typeface="Roboto Condensed"/>
            </a:endParaRPr>
          </a:p>
        </p:txBody>
      </p:sp>
      <p:sp>
        <p:nvSpPr>
          <p:cNvPr id="591" name="Google Shape;591;p54"/>
          <p:cNvSpPr txBox="1"/>
          <p:nvPr/>
        </p:nvSpPr>
        <p:spPr>
          <a:xfrm>
            <a:off x="719988" y="3579064"/>
            <a:ext cx="8478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ctor"/>
                <a:ea typeface="Actor"/>
                <a:cs typeface="Actor"/>
                <a:sym typeface="Actor"/>
              </a:rPr>
              <a:t>20 - 35</a:t>
            </a:r>
            <a:endParaRPr b="1">
              <a:solidFill>
                <a:schemeClr val="dk1"/>
              </a:solidFill>
              <a:latin typeface="Actor"/>
              <a:ea typeface="Actor"/>
              <a:cs typeface="Actor"/>
              <a:sym typeface="Actor"/>
            </a:endParaRPr>
          </a:p>
        </p:txBody>
      </p:sp>
      <p:sp>
        <p:nvSpPr>
          <p:cNvPr id="592" name="Google Shape;592;p54"/>
          <p:cNvSpPr txBox="1"/>
          <p:nvPr/>
        </p:nvSpPr>
        <p:spPr>
          <a:xfrm>
            <a:off x="719988" y="4070375"/>
            <a:ext cx="8478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ctor"/>
                <a:ea typeface="Actor"/>
                <a:cs typeface="Actor"/>
                <a:sym typeface="Actor"/>
              </a:rPr>
              <a:t>35 - 50</a:t>
            </a:r>
            <a:endParaRPr b="1">
              <a:solidFill>
                <a:schemeClr val="dk1"/>
              </a:solidFill>
              <a:latin typeface="Actor"/>
              <a:ea typeface="Actor"/>
              <a:cs typeface="Actor"/>
              <a:sym typeface="Actor"/>
            </a:endParaRPr>
          </a:p>
        </p:txBody>
      </p:sp>
      <p:sp>
        <p:nvSpPr>
          <p:cNvPr id="593" name="Google Shape;593;p54"/>
          <p:cNvSpPr txBox="1"/>
          <p:nvPr/>
        </p:nvSpPr>
        <p:spPr>
          <a:xfrm>
            <a:off x="3565199" y="4070363"/>
            <a:ext cx="9462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15</a:t>
            </a:r>
            <a:r>
              <a:rPr b="1" lang="en" sz="2200">
                <a:solidFill>
                  <a:schemeClr val="dk1"/>
                </a:solidFill>
                <a:latin typeface="Roboto Condensed"/>
                <a:ea typeface="Roboto Condensed"/>
                <a:cs typeface="Roboto Condensed"/>
                <a:sym typeface="Roboto Condensed"/>
              </a:rPr>
              <a:t>%</a:t>
            </a:r>
            <a:endParaRPr b="1" sz="2200">
              <a:solidFill>
                <a:schemeClr val="dk1"/>
              </a:solidFill>
              <a:latin typeface="Roboto Condensed"/>
              <a:ea typeface="Roboto Condensed"/>
              <a:cs typeface="Roboto Condensed"/>
              <a:sym typeface="Roboto Condensed"/>
            </a:endParaRPr>
          </a:p>
        </p:txBody>
      </p:sp>
      <p:sp>
        <p:nvSpPr>
          <p:cNvPr id="594" name="Google Shape;594;p54"/>
          <p:cNvSpPr txBox="1"/>
          <p:nvPr/>
        </p:nvSpPr>
        <p:spPr>
          <a:xfrm>
            <a:off x="3565186" y="3579063"/>
            <a:ext cx="9462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85%</a:t>
            </a:r>
            <a:endParaRPr b="1" sz="2200">
              <a:solidFill>
                <a:schemeClr val="dk1"/>
              </a:solidFill>
              <a:latin typeface="Roboto Condensed"/>
              <a:ea typeface="Roboto Condensed"/>
              <a:cs typeface="Roboto Condensed"/>
              <a:sym typeface="Roboto Condensed"/>
            </a:endParaRPr>
          </a:p>
        </p:txBody>
      </p:sp>
      <p:grpSp>
        <p:nvGrpSpPr>
          <p:cNvPr id="595" name="Google Shape;595;p54"/>
          <p:cNvGrpSpPr/>
          <p:nvPr/>
        </p:nvGrpSpPr>
        <p:grpSpPr>
          <a:xfrm>
            <a:off x="5223575" y="2315313"/>
            <a:ext cx="958500" cy="129300"/>
            <a:chOff x="5223575" y="2395313"/>
            <a:chExt cx="958500" cy="129300"/>
          </a:xfrm>
        </p:grpSpPr>
        <p:sp>
          <p:nvSpPr>
            <p:cNvPr id="596" name="Google Shape;596;p54"/>
            <p:cNvSpPr/>
            <p:nvPr/>
          </p:nvSpPr>
          <p:spPr>
            <a:xfrm>
              <a:off x="5223575" y="2395313"/>
              <a:ext cx="129300" cy="12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5430875" y="2395313"/>
              <a:ext cx="129300" cy="12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5638175" y="2395313"/>
              <a:ext cx="129300" cy="12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5845475" y="2395313"/>
              <a:ext cx="129300" cy="129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6052775" y="2395313"/>
              <a:ext cx="129300" cy="129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54"/>
          <p:cNvGrpSpPr/>
          <p:nvPr/>
        </p:nvGrpSpPr>
        <p:grpSpPr>
          <a:xfrm>
            <a:off x="6848375" y="2315313"/>
            <a:ext cx="958500" cy="129300"/>
            <a:chOff x="6848375" y="2395313"/>
            <a:chExt cx="958500" cy="129300"/>
          </a:xfrm>
        </p:grpSpPr>
        <p:sp>
          <p:nvSpPr>
            <p:cNvPr id="602" name="Google Shape;602;p54"/>
            <p:cNvSpPr/>
            <p:nvPr/>
          </p:nvSpPr>
          <p:spPr>
            <a:xfrm>
              <a:off x="6848375" y="2395313"/>
              <a:ext cx="129300" cy="129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7055675" y="2395313"/>
              <a:ext cx="129300" cy="129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7262975" y="2395313"/>
              <a:ext cx="129300" cy="129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7470275" y="2395313"/>
              <a:ext cx="129300" cy="129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4"/>
            <p:cNvSpPr/>
            <p:nvPr/>
          </p:nvSpPr>
          <p:spPr>
            <a:xfrm>
              <a:off x="7677575" y="2395313"/>
              <a:ext cx="129300" cy="129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54"/>
          <p:cNvSpPr txBox="1"/>
          <p:nvPr/>
        </p:nvSpPr>
        <p:spPr>
          <a:xfrm>
            <a:off x="6194972" y="2200413"/>
            <a:ext cx="6255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ctor"/>
                <a:ea typeface="Actor"/>
                <a:cs typeface="Actor"/>
                <a:sym typeface="Actor"/>
              </a:rPr>
              <a:t>65</a:t>
            </a:r>
            <a:r>
              <a:rPr b="1" lang="en">
                <a:solidFill>
                  <a:schemeClr val="dk1"/>
                </a:solidFill>
                <a:latin typeface="Actor"/>
                <a:ea typeface="Actor"/>
                <a:cs typeface="Actor"/>
                <a:sym typeface="Actor"/>
              </a:rPr>
              <a:t>%</a:t>
            </a:r>
            <a:endParaRPr b="1">
              <a:solidFill>
                <a:schemeClr val="dk1"/>
              </a:solidFill>
              <a:latin typeface="Actor"/>
              <a:ea typeface="Actor"/>
              <a:cs typeface="Actor"/>
              <a:sym typeface="Actor"/>
            </a:endParaRPr>
          </a:p>
        </p:txBody>
      </p:sp>
      <p:sp>
        <p:nvSpPr>
          <p:cNvPr id="608" name="Google Shape;608;p54"/>
          <p:cNvSpPr txBox="1"/>
          <p:nvPr/>
        </p:nvSpPr>
        <p:spPr>
          <a:xfrm>
            <a:off x="7834772" y="2200413"/>
            <a:ext cx="6255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Actor"/>
                <a:ea typeface="Actor"/>
                <a:cs typeface="Actor"/>
                <a:sym typeface="Actor"/>
              </a:rPr>
              <a:t>35</a:t>
            </a:r>
            <a:r>
              <a:rPr b="1" lang="en">
                <a:solidFill>
                  <a:schemeClr val="dk1"/>
                </a:solidFill>
                <a:latin typeface="Actor"/>
                <a:ea typeface="Actor"/>
                <a:cs typeface="Actor"/>
                <a:sym typeface="Actor"/>
              </a:rPr>
              <a:t>%</a:t>
            </a:r>
            <a:endParaRPr b="1">
              <a:solidFill>
                <a:schemeClr val="dk1"/>
              </a:solidFill>
              <a:latin typeface="Actor"/>
              <a:ea typeface="Actor"/>
              <a:cs typeface="Actor"/>
              <a:sym typeface="Actor"/>
            </a:endParaRPr>
          </a:p>
        </p:txBody>
      </p:sp>
      <p:sp>
        <p:nvSpPr>
          <p:cNvPr id="609" name="Google Shape;609;p54"/>
          <p:cNvSpPr txBox="1"/>
          <p:nvPr/>
        </p:nvSpPr>
        <p:spPr>
          <a:xfrm>
            <a:off x="5223563" y="1369575"/>
            <a:ext cx="19551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EDUCATION</a:t>
            </a:r>
            <a:endParaRPr b="1" sz="2200">
              <a:solidFill>
                <a:schemeClr val="dk1"/>
              </a:solidFill>
              <a:latin typeface="Roboto Condensed"/>
              <a:ea typeface="Roboto Condensed"/>
              <a:cs typeface="Roboto Condensed"/>
              <a:sym typeface="Roboto Condensed"/>
            </a:endParaRPr>
          </a:p>
        </p:txBody>
      </p:sp>
      <p:grpSp>
        <p:nvGrpSpPr>
          <p:cNvPr id="610" name="Google Shape;610;p54"/>
          <p:cNvGrpSpPr/>
          <p:nvPr/>
        </p:nvGrpSpPr>
        <p:grpSpPr>
          <a:xfrm>
            <a:off x="5521059" y="1788951"/>
            <a:ext cx="363518" cy="370178"/>
            <a:chOff x="-40742750" y="3972175"/>
            <a:chExt cx="311125" cy="316825"/>
          </a:xfrm>
        </p:grpSpPr>
        <p:sp>
          <p:nvSpPr>
            <p:cNvPr id="611" name="Google Shape;611;p5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4"/>
          <p:cNvGrpSpPr/>
          <p:nvPr/>
        </p:nvGrpSpPr>
        <p:grpSpPr>
          <a:xfrm>
            <a:off x="7144741" y="1786583"/>
            <a:ext cx="365754" cy="365753"/>
            <a:chOff x="946175" y="3619500"/>
            <a:chExt cx="296975" cy="293825"/>
          </a:xfrm>
        </p:grpSpPr>
        <p:sp>
          <p:nvSpPr>
            <p:cNvPr id="614" name="Google Shape;614;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4"/>
          <p:cNvSpPr txBox="1"/>
          <p:nvPr/>
        </p:nvSpPr>
        <p:spPr>
          <a:xfrm>
            <a:off x="4982074" y="2566700"/>
            <a:ext cx="14415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VENUS</a:t>
            </a:r>
            <a:endParaRPr b="1" sz="2200">
              <a:solidFill>
                <a:schemeClr val="dk1"/>
              </a:solidFill>
              <a:latin typeface="Roboto Condensed"/>
              <a:ea typeface="Roboto Condensed"/>
              <a:cs typeface="Roboto Condensed"/>
              <a:sym typeface="Roboto Condensed"/>
            </a:endParaRPr>
          </a:p>
        </p:txBody>
      </p:sp>
      <p:sp>
        <p:nvSpPr>
          <p:cNvPr id="621" name="Google Shape;621;p54"/>
          <p:cNvSpPr txBox="1"/>
          <p:nvPr/>
        </p:nvSpPr>
        <p:spPr>
          <a:xfrm>
            <a:off x="6606874" y="2566700"/>
            <a:ext cx="1441500" cy="3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MARS</a:t>
            </a:r>
            <a:endParaRPr b="1" sz="2200">
              <a:solidFill>
                <a:schemeClr val="dk1"/>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5"/>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t>
            </a:r>
            <a:r>
              <a:rPr lang="en">
                <a:solidFill>
                  <a:schemeClr val="accent2"/>
                </a:solidFill>
              </a:rPr>
              <a:t>ANALYSIS</a:t>
            </a:r>
            <a:endParaRPr>
              <a:solidFill>
                <a:schemeClr val="accent2"/>
              </a:solidFill>
            </a:endParaRPr>
          </a:p>
        </p:txBody>
      </p:sp>
      <p:sp>
        <p:nvSpPr>
          <p:cNvPr id="627" name="Google Shape;627;p55"/>
          <p:cNvSpPr txBox="1"/>
          <p:nvPr>
            <p:ph idx="1" type="subTitle"/>
          </p:nvPr>
        </p:nvSpPr>
        <p:spPr>
          <a:xfrm>
            <a:off x="1028950" y="1196300"/>
            <a:ext cx="28917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628" name="Google Shape;628;p55"/>
          <p:cNvSpPr txBox="1"/>
          <p:nvPr>
            <p:ph idx="2" type="subTitle"/>
          </p:nvPr>
        </p:nvSpPr>
        <p:spPr>
          <a:xfrm>
            <a:off x="1028950" y="1646425"/>
            <a:ext cx="2891700" cy="1943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Actor"/>
              <a:buChar char="●"/>
            </a:pPr>
            <a:r>
              <a:rPr lang="en"/>
              <a:t>Li</a:t>
            </a:r>
            <a:r>
              <a:rPr lang="en"/>
              <a:t>st your competitor’s strength here</a:t>
            </a:r>
            <a:endParaRPr/>
          </a:p>
          <a:p>
            <a:pPr indent="-330200" lvl="0" marL="457200" rtl="0" algn="l">
              <a:spcBef>
                <a:spcPts val="1000"/>
              </a:spcBef>
              <a:spcAft>
                <a:spcPts val="0"/>
              </a:spcAft>
              <a:buSzPts val="1600"/>
              <a:buFont typeface="Actor"/>
              <a:buChar char="●"/>
            </a:pPr>
            <a:r>
              <a:rPr lang="en"/>
              <a:t>L</a:t>
            </a:r>
            <a:r>
              <a:rPr lang="en"/>
              <a:t>ist your competitor’s strength here</a:t>
            </a:r>
            <a:endParaRPr/>
          </a:p>
          <a:p>
            <a:pPr indent="-330200" lvl="0" marL="457200" rtl="0" algn="l">
              <a:spcBef>
                <a:spcPts val="1000"/>
              </a:spcBef>
              <a:spcAft>
                <a:spcPts val="0"/>
              </a:spcAft>
              <a:buSzPts val="1600"/>
              <a:buFont typeface="Actor"/>
              <a:buChar char="●"/>
            </a:pPr>
            <a:r>
              <a:rPr lang="en"/>
              <a:t>L</a:t>
            </a:r>
            <a:r>
              <a:rPr lang="en"/>
              <a:t>ist your competitor’s strength here</a:t>
            </a:r>
            <a:endParaRPr/>
          </a:p>
        </p:txBody>
      </p:sp>
      <p:sp>
        <p:nvSpPr>
          <p:cNvPr id="629" name="Google Shape;629;p55"/>
          <p:cNvSpPr txBox="1"/>
          <p:nvPr>
            <p:ph idx="3" type="subTitle"/>
          </p:nvPr>
        </p:nvSpPr>
        <p:spPr>
          <a:xfrm>
            <a:off x="5223350" y="1196300"/>
            <a:ext cx="28917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630" name="Google Shape;630;p55"/>
          <p:cNvSpPr txBox="1"/>
          <p:nvPr>
            <p:ph idx="4" type="subTitle"/>
          </p:nvPr>
        </p:nvSpPr>
        <p:spPr>
          <a:xfrm>
            <a:off x="5223351" y="1646425"/>
            <a:ext cx="2891700" cy="1943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Actor"/>
              <a:buChar char="●"/>
            </a:pPr>
            <a:r>
              <a:rPr lang="en"/>
              <a:t>L</a:t>
            </a:r>
            <a:r>
              <a:rPr lang="en"/>
              <a:t>ist your competitor’s weakness here</a:t>
            </a:r>
            <a:endParaRPr/>
          </a:p>
          <a:p>
            <a:pPr indent="-330200" lvl="0" marL="457200" rtl="0" algn="l">
              <a:spcBef>
                <a:spcPts val="1000"/>
              </a:spcBef>
              <a:spcAft>
                <a:spcPts val="0"/>
              </a:spcAft>
              <a:buSzPts val="1600"/>
              <a:buFont typeface="Actor"/>
              <a:buChar char="●"/>
            </a:pPr>
            <a:r>
              <a:rPr lang="en"/>
              <a:t>List your competitor’s weakness here</a:t>
            </a:r>
            <a:endParaRPr/>
          </a:p>
          <a:p>
            <a:pPr indent="-330200" lvl="0" marL="457200" rtl="0" algn="l">
              <a:spcBef>
                <a:spcPts val="1000"/>
              </a:spcBef>
              <a:spcAft>
                <a:spcPts val="0"/>
              </a:spcAft>
              <a:buSzPts val="1600"/>
              <a:buFont typeface="Actor"/>
              <a:buChar char="●"/>
            </a:pPr>
            <a:r>
              <a:rPr lang="en"/>
              <a:t>List your competitor’s weakness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6"/>
          <p:cNvSpPr/>
          <p:nvPr/>
        </p:nvSpPr>
        <p:spPr>
          <a:xfrm>
            <a:off x="21075" y="441322"/>
            <a:ext cx="2100350" cy="1279375"/>
          </a:xfrm>
          <a:custGeom>
            <a:rect b="b" l="l" r="r" t="t"/>
            <a:pathLst>
              <a:path extrusionOk="0" h="51175" w="84014">
                <a:moveTo>
                  <a:pt x="0" y="1333"/>
                </a:moveTo>
                <a:cubicBezTo>
                  <a:pt x="12617" y="-2269"/>
                  <a:pt x="28910" y="1602"/>
                  <a:pt x="38188" y="10880"/>
                </a:cubicBezTo>
                <a:cubicBezTo>
                  <a:pt x="48773" y="21465"/>
                  <a:pt x="49636" y="40368"/>
                  <a:pt x="61817" y="49069"/>
                </a:cubicBezTo>
                <a:cubicBezTo>
                  <a:pt x="67860" y="53386"/>
                  <a:pt x="76810" y="49173"/>
                  <a:pt x="84014" y="50978"/>
                </a:cubicBezTo>
              </a:path>
            </a:pathLst>
          </a:custGeom>
          <a:noFill/>
          <a:ln cap="flat" cmpd="sng" w="28575">
            <a:solidFill>
              <a:schemeClr val="lt1"/>
            </a:solidFill>
            <a:prstDash val="dash"/>
            <a:round/>
            <a:headEnd len="med" w="med" type="none"/>
            <a:tailEnd len="med" w="med" type="none"/>
          </a:ln>
        </p:spPr>
      </p:sp>
      <p:sp>
        <p:nvSpPr>
          <p:cNvPr id="636" name="Google Shape;636;p56"/>
          <p:cNvSpPr/>
          <p:nvPr/>
        </p:nvSpPr>
        <p:spPr>
          <a:xfrm>
            <a:off x="2254487" y="185698"/>
            <a:ext cx="2844450" cy="4453875"/>
          </a:xfrm>
          <a:custGeom>
            <a:rect b="b" l="l" r="r" t="t"/>
            <a:pathLst>
              <a:path extrusionOk="0" h="178155" w="113778">
                <a:moveTo>
                  <a:pt x="1600" y="178155"/>
                </a:moveTo>
                <a:cubicBezTo>
                  <a:pt x="-3305" y="160973"/>
                  <a:pt x="4101" y="140661"/>
                  <a:pt x="14489" y="126123"/>
                </a:cubicBezTo>
                <a:cubicBezTo>
                  <a:pt x="23988" y="112829"/>
                  <a:pt x="41118" y="104776"/>
                  <a:pt x="47187" y="89606"/>
                </a:cubicBezTo>
                <a:cubicBezTo>
                  <a:pt x="51243" y="79469"/>
                  <a:pt x="45960" y="67804"/>
                  <a:pt x="45278" y="56907"/>
                </a:cubicBezTo>
                <a:cubicBezTo>
                  <a:pt x="44526" y="44884"/>
                  <a:pt x="46938" y="32042"/>
                  <a:pt x="52916" y="21583"/>
                </a:cubicBezTo>
                <a:cubicBezTo>
                  <a:pt x="63502" y="3060"/>
                  <a:pt x="93077" y="-3392"/>
                  <a:pt x="113778" y="1772"/>
                </a:cubicBezTo>
              </a:path>
            </a:pathLst>
          </a:custGeom>
          <a:noFill/>
          <a:ln cap="flat" cmpd="sng" w="28575">
            <a:solidFill>
              <a:schemeClr val="lt1"/>
            </a:solidFill>
            <a:prstDash val="dash"/>
            <a:round/>
            <a:headEnd len="med" w="med" type="none"/>
            <a:tailEnd len="med" w="med" type="none"/>
          </a:ln>
        </p:spPr>
      </p:sp>
      <p:sp>
        <p:nvSpPr>
          <p:cNvPr id="637" name="Google Shape;637;p56"/>
          <p:cNvSpPr/>
          <p:nvPr/>
        </p:nvSpPr>
        <p:spPr>
          <a:xfrm>
            <a:off x="8130575" y="3459400"/>
            <a:ext cx="278100" cy="27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8130575" y="2098075"/>
            <a:ext cx="278100" cy="27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txBox="1"/>
          <p:nvPr>
            <p:ph type="title"/>
          </p:nvPr>
        </p:nvSpPr>
        <p:spPr>
          <a:xfrm>
            <a:off x="4686050" y="420675"/>
            <a:ext cx="3744600" cy="121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CUSTOMER </a:t>
            </a:r>
            <a:endParaRPr/>
          </a:p>
          <a:p>
            <a:pPr indent="0" lvl="0" marL="0" rtl="0" algn="r">
              <a:spcBef>
                <a:spcPts val="0"/>
              </a:spcBef>
              <a:spcAft>
                <a:spcPts val="0"/>
              </a:spcAft>
              <a:buNone/>
            </a:pPr>
            <a:r>
              <a:rPr lang="en">
                <a:solidFill>
                  <a:schemeClr val="accent3"/>
                </a:solidFill>
              </a:rPr>
              <a:t>DEMOGRAPHICS</a:t>
            </a:r>
            <a:endParaRPr>
              <a:solidFill>
                <a:schemeClr val="accent3"/>
              </a:solidFill>
            </a:endParaRPr>
          </a:p>
        </p:txBody>
      </p:sp>
      <p:grpSp>
        <p:nvGrpSpPr>
          <p:cNvPr id="640" name="Google Shape;640;p56"/>
          <p:cNvGrpSpPr/>
          <p:nvPr/>
        </p:nvGrpSpPr>
        <p:grpSpPr>
          <a:xfrm>
            <a:off x="713226" y="1635455"/>
            <a:ext cx="3972832" cy="2612429"/>
            <a:chOff x="235800" y="830650"/>
            <a:chExt cx="6978450" cy="4588844"/>
          </a:xfrm>
        </p:grpSpPr>
        <p:sp>
          <p:nvSpPr>
            <p:cNvPr id="641" name="Google Shape;641;p5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56"/>
          <p:cNvSpPr txBox="1"/>
          <p:nvPr/>
        </p:nvSpPr>
        <p:spPr>
          <a:xfrm>
            <a:off x="5774500" y="3323963"/>
            <a:ext cx="22335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Saturn </a:t>
            </a:r>
            <a:endParaRPr b="1" sz="2200">
              <a:solidFill>
                <a:schemeClr val="dk1"/>
              </a:solidFill>
              <a:latin typeface="Roboto Condensed"/>
              <a:ea typeface="Roboto Condensed"/>
              <a:cs typeface="Roboto Condensed"/>
              <a:sym typeface="Roboto Condensed"/>
            </a:endParaRPr>
          </a:p>
        </p:txBody>
      </p:sp>
      <p:sp>
        <p:nvSpPr>
          <p:cNvPr id="648" name="Google Shape;648;p56"/>
          <p:cNvSpPr txBox="1"/>
          <p:nvPr/>
        </p:nvSpPr>
        <p:spPr>
          <a:xfrm>
            <a:off x="5774550" y="3706025"/>
            <a:ext cx="2233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Actor"/>
                <a:ea typeface="Actor"/>
                <a:cs typeface="Actor"/>
                <a:sym typeface="Actor"/>
              </a:rPr>
              <a:t>It’s a gas giant and has several rings</a:t>
            </a:r>
            <a:endParaRPr b="1" sz="1600">
              <a:solidFill>
                <a:schemeClr val="dk1"/>
              </a:solidFill>
              <a:latin typeface="Actor"/>
              <a:ea typeface="Actor"/>
              <a:cs typeface="Actor"/>
              <a:sym typeface="Actor"/>
            </a:endParaRPr>
          </a:p>
        </p:txBody>
      </p:sp>
      <p:sp>
        <p:nvSpPr>
          <p:cNvPr id="649" name="Google Shape;649;p56"/>
          <p:cNvSpPr txBox="1"/>
          <p:nvPr/>
        </p:nvSpPr>
        <p:spPr>
          <a:xfrm>
            <a:off x="5774505" y="1962638"/>
            <a:ext cx="22335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Venus </a:t>
            </a:r>
            <a:endParaRPr b="1" sz="2200">
              <a:solidFill>
                <a:schemeClr val="dk1"/>
              </a:solidFill>
              <a:latin typeface="Roboto Condensed"/>
              <a:ea typeface="Roboto Condensed"/>
              <a:cs typeface="Roboto Condensed"/>
              <a:sym typeface="Roboto Condensed"/>
            </a:endParaRPr>
          </a:p>
        </p:txBody>
      </p:sp>
      <p:sp>
        <p:nvSpPr>
          <p:cNvPr id="650" name="Google Shape;650;p56"/>
          <p:cNvSpPr txBox="1"/>
          <p:nvPr/>
        </p:nvSpPr>
        <p:spPr>
          <a:xfrm>
            <a:off x="5774550" y="2344700"/>
            <a:ext cx="22335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Actor"/>
                <a:ea typeface="Actor"/>
                <a:cs typeface="Actor"/>
                <a:sym typeface="Actor"/>
              </a:rPr>
              <a:t>Venus is the second planet from the Sun</a:t>
            </a:r>
            <a:endParaRPr sz="1600">
              <a:solidFill>
                <a:schemeClr val="dk1"/>
              </a:solidFill>
              <a:latin typeface="Actor"/>
              <a:ea typeface="Actor"/>
              <a:cs typeface="Actor"/>
              <a:sym typeface="Actor"/>
            </a:endParaRPr>
          </a:p>
        </p:txBody>
      </p:sp>
      <p:sp>
        <p:nvSpPr>
          <p:cNvPr id="651" name="Google Shape;651;p56"/>
          <p:cNvSpPr txBox="1"/>
          <p:nvPr/>
        </p:nvSpPr>
        <p:spPr>
          <a:xfrm>
            <a:off x="5774500" y="2977263"/>
            <a:ext cx="22335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30</a:t>
            </a:r>
            <a:r>
              <a:rPr b="1" lang="en" sz="2200">
                <a:solidFill>
                  <a:schemeClr val="dk1"/>
                </a:solidFill>
                <a:latin typeface="Roboto Condensed"/>
                <a:ea typeface="Roboto Condensed"/>
                <a:cs typeface="Roboto Condensed"/>
                <a:sym typeface="Roboto Condensed"/>
              </a:rPr>
              <a:t>% </a:t>
            </a:r>
            <a:endParaRPr b="1" sz="2200">
              <a:solidFill>
                <a:schemeClr val="dk1"/>
              </a:solidFill>
              <a:latin typeface="Roboto Condensed"/>
              <a:ea typeface="Roboto Condensed"/>
              <a:cs typeface="Roboto Condensed"/>
              <a:sym typeface="Roboto Condensed"/>
            </a:endParaRPr>
          </a:p>
        </p:txBody>
      </p:sp>
      <p:sp>
        <p:nvSpPr>
          <p:cNvPr id="652" name="Google Shape;652;p56"/>
          <p:cNvSpPr txBox="1"/>
          <p:nvPr/>
        </p:nvSpPr>
        <p:spPr>
          <a:xfrm>
            <a:off x="5774550" y="1615938"/>
            <a:ext cx="22335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6</a:t>
            </a:r>
            <a:r>
              <a:rPr b="1" lang="en" sz="2200">
                <a:solidFill>
                  <a:schemeClr val="dk1"/>
                </a:solidFill>
                <a:latin typeface="Roboto Condensed"/>
                <a:ea typeface="Roboto Condensed"/>
                <a:cs typeface="Roboto Condensed"/>
                <a:sym typeface="Roboto Condensed"/>
              </a:rPr>
              <a:t>0% </a:t>
            </a:r>
            <a:endParaRPr b="1" sz="2200">
              <a:solidFill>
                <a:schemeClr val="dk1"/>
              </a:solidFill>
              <a:latin typeface="Roboto Condensed"/>
              <a:ea typeface="Roboto Condensed"/>
              <a:cs typeface="Roboto Condensed"/>
              <a:sym typeface="Roboto Condensed"/>
            </a:endParaRPr>
          </a:p>
        </p:txBody>
      </p:sp>
      <p:sp>
        <p:nvSpPr>
          <p:cNvPr id="653" name="Google Shape;653;p56"/>
          <p:cNvSpPr/>
          <p:nvPr/>
        </p:nvSpPr>
        <p:spPr>
          <a:xfrm>
            <a:off x="1152475" y="2455175"/>
            <a:ext cx="278100" cy="27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3602125" y="2587875"/>
            <a:ext cx="278100" cy="27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2125550" y="1731875"/>
            <a:ext cx="278100" cy="27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2498725" y="2904625"/>
            <a:ext cx="278100" cy="27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3981750" y="1925050"/>
            <a:ext cx="278100" cy="27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504875" y="354700"/>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3085150" y="2238550"/>
            <a:ext cx="278100" cy="27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7"/>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dk2"/>
                </a:solidFill>
              </a:rPr>
              <a:t>SEGMENTATION</a:t>
            </a:r>
            <a:endParaRPr>
              <a:solidFill>
                <a:schemeClr val="dk2"/>
              </a:solidFill>
            </a:endParaRPr>
          </a:p>
        </p:txBody>
      </p:sp>
      <p:sp>
        <p:nvSpPr>
          <p:cNvPr id="665" name="Google Shape;665;p57"/>
          <p:cNvSpPr txBox="1"/>
          <p:nvPr/>
        </p:nvSpPr>
        <p:spPr>
          <a:xfrm>
            <a:off x="713400" y="4022122"/>
            <a:ext cx="77175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ctor"/>
                <a:ea typeface="Actor"/>
                <a:cs typeface="Actor"/>
                <a:sym typeface="Actor"/>
              </a:rPr>
              <a:t>Follow the link in the graph to modify its data and then paste the new one here. </a:t>
            </a:r>
            <a:r>
              <a:rPr b="1" lang="en" sz="1200">
                <a:solidFill>
                  <a:schemeClr val="lt1"/>
                </a:solidFill>
                <a:uFill>
                  <a:noFill/>
                </a:uFill>
                <a:latin typeface="Actor"/>
                <a:ea typeface="Actor"/>
                <a:cs typeface="Actor"/>
                <a:sym typeface="Actor"/>
                <a:hlinkClick r:id="rId3">
                  <a:extLst>
                    <a:ext uri="{A12FA001-AC4F-418D-AE19-62706E023703}">
                      <ahyp:hlinkClr val="tx"/>
                    </a:ext>
                  </a:extLst>
                </a:hlinkClick>
              </a:rPr>
              <a:t>For more info, click here</a:t>
            </a:r>
            <a:endParaRPr b="1" sz="1200">
              <a:solidFill>
                <a:schemeClr val="lt1"/>
              </a:solidFill>
              <a:latin typeface="Actor"/>
              <a:ea typeface="Actor"/>
              <a:cs typeface="Actor"/>
              <a:sym typeface="Actor"/>
            </a:endParaRPr>
          </a:p>
        </p:txBody>
      </p:sp>
      <p:sp>
        <p:nvSpPr>
          <p:cNvPr id="666" name="Google Shape;666;p57"/>
          <p:cNvSpPr txBox="1"/>
          <p:nvPr/>
        </p:nvSpPr>
        <p:spPr>
          <a:xfrm>
            <a:off x="719998" y="1369236"/>
            <a:ext cx="2287800" cy="3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HOCKEY</a:t>
            </a:r>
            <a:endParaRPr b="1" sz="2200">
              <a:solidFill>
                <a:schemeClr val="dk1"/>
              </a:solidFill>
              <a:latin typeface="Roboto Condensed"/>
              <a:ea typeface="Roboto Condensed"/>
              <a:cs typeface="Roboto Condensed"/>
              <a:sym typeface="Roboto Condensed"/>
            </a:endParaRPr>
          </a:p>
        </p:txBody>
      </p:sp>
      <p:sp>
        <p:nvSpPr>
          <p:cNvPr id="667" name="Google Shape;667;p57"/>
          <p:cNvSpPr txBox="1"/>
          <p:nvPr/>
        </p:nvSpPr>
        <p:spPr>
          <a:xfrm>
            <a:off x="719998" y="1722629"/>
            <a:ext cx="2287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Jupiter is the biggest planet of them all</a:t>
            </a:r>
            <a:endParaRPr sz="1600">
              <a:solidFill>
                <a:schemeClr val="dk1"/>
              </a:solidFill>
              <a:latin typeface="Actor"/>
              <a:ea typeface="Actor"/>
              <a:cs typeface="Actor"/>
              <a:sym typeface="Actor"/>
            </a:endParaRPr>
          </a:p>
        </p:txBody>
      </p:sp>
      <p:sp>
        <p:nvSpPr>
          <p:cNvPr id="668" name="Google Shape;668;p57"/>
          <p:cNvSpPr txBox="1"/>
          <p:nvPr/>
        </p:nvSpPr>
        <p:spPr>
          <a:xfrm>
            <a:off x="719998" y="2816077"/>
            <a:ext cx="2287800" cy="3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SKIING</a:t>
            </a:r>
            <a:endParaRPr b="1" sz="2200">
              <a:solidFill>
                <a:schemeClr val="dk1"/>
              </a:solidFill>
              <a:latin typeface="Roboto Condensed"/>
              <a:ea typeface="Roboto Condensed"/>
              <a:cs typeface="Roboto Condensed"/>
              <a:sym typeface="Roboto Condensed"/>
            </a:endParaRPr>
          </a:p>
        </p:txBody>
      </p:sp>
      <p:sp>
        <p:nvSpPr>
          <p:cNvPr id="669" name="Google Shape;669;p57"/>
          <p:cNvSpPr txBox="1"/>
          <p:nvPr/>
        </p:nvSpPr>
        <p:spPr>
          <a:xfrm>
            <a:off x="719998" y="3169477"/>
            <a:ext cx="22878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Saturn is a gas giant and has several rings</a:t>
            </a:r>
            <a:endParaRPr sz="1600">
              <a:solidFill>
                <a:schemeClr val="dk1"/>
              </a:solidFill>
              <a:latin typeface="Actor"/>
              <a:ea typeface="Actor"/>
              <a:cs typeface="Actor"/>
              <a:sym typeface="Actor"/>
            </a:endParaRPr>
          </a:p>
        </p:txBody>
      </p:sp>
      <p:sp>
        <p:nvSpPr>
          <p:cNvPr id="670" name="Google Shape;670;p57"/>
          <p:cNvSpPr txBox="1"/>
          <p:nvPr/>
        </p:nvSpPr>
        <p:spPr>
          <a:xfrm>
            <a:off x="719998" y="1010125"/>
            <a:ext cx="8928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Roboto Condensed"/>
                <a:ea typeface="Roboto Condensed"/>
                <a:cs typeface="Roboto Condensed"/>
                <a:sym typeface="Roboto Condensed"/>
              </a:rPr>
              <a:t>20%</a:t>
            </a:r>
            <a:endParaRPr b="1" sz="2200">
              <a:solidFill>
                <a:schemeClr val="dk2"/>
              </a:solidFill>
              <a:latin typeface="Roboto Condensed"/>
              <a:ea typeface="Roboto Condensed"/>
              <a:cs typeface="Roboto Condensed"/>
              <a:sym typeface="Roboto Condensed"/>
            </a:endParaRPr>
          </a:p>
        </p:txBody>
      </p:sp>
      <p:sp>
        <p:nvSpPr>
          <p:cNvPr id="671" name="Google Shape;671;p57"/>
          <p:cNvSpPr txBox="1"/>
          <p:nvPr/>
        </p:nvSpPr>
        <p:spPr>
          <a:xfrm>
            <a:off x="719998" y="2456969"/>
            <a:ext cx="892800" cy="3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Roboto Condensed"/>
                <a:ea typeface="Roboto Condensed"/>
                <a:cs typeface="Roboto Condensed"/>
                <a:sym typeface="Roboto Condensed"/>
              </a:rPr>
              <a:t>55%</a:t>
            </a:r>
            <a:endParaRPr b="1" sz="2200">
              <a:solidFill>
                <a:schemeClr val="dk2"/>
              </a:solidFill>
              <a:latin typeface="Roboto Condensed"/>
              <a:ea typeface="Roboto Condensed"/>
              <a:cs typeface="Roboto Condensed"/>
              <a:sym typeface="Roboto Condensed"/>
            </a:endParaRPr>
          </a:p>
        </p:txBody>
      </p:sp>
      <p:sp>
        <p:nvSpPr>
          <p:cNvPr id="672" name="Google Shape;672;p57"/>
          <p:cNvSpPr txBox="1"/>
          <p:nvPr/>
        </p:nvSpPr>
        <p:spPr>
          <a:xfrm>
            <a:off x="6136200" y="1369236"/>
            <a:ext cx="2287800" cy="35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SKATING</a:t>
            </a:r>
            <a:endParaRPr b="1" sz="2200">
              <a:solidFill>
                <a:schemeClr val="dk1"/>
              </a:solidFill>
              <a:latin typeface="Roboto Condensed"/>
              <a:ea typeface="Roboto Condensed"/>
              <a:cs typeface="Roboto Condensed"/>
              <a:sym typeface="Roboto Condensed"/>
            </a:endParaRPr>
          </a:p>
        </p:txBody>
      </p:sp>
      <p:sp>
        <p:nvSpPr>
          <p:cNvPr id="673" name="Google Shape;673;p57"/>
          <p:cNvSpPr txBox="1"/>
          <p:nvPr/>
        </p:nvSpPr>
        <p:spPr>
          <a:xfrm>
            <a:off x="6136200" y="1722629"/>
            <a:ext cx="2287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solidFill>
                  <a:schemeClr val="dk1"/>
                </a:solidFill>
                <a:latin typeface="Actor"/>
                <a:ea typeface="Actor"/>
                <a:cs typeface="Actor"/>
                <a:sym typeface="Actor"/>
              </a:rPr>
              <a:t>Venus is the second planet from the Sun</a:t>
            </a:r>
            <a:endParaRPr sz="1600">
              <a:solidFill>
                <a:schemeClr val="dk1"/>
              </a:solidFill>
              <a:latin typeface="Actor"/>
              <a:ea typeface="Actor"/>
              <a:cs typeface="Actor"/>
              <a:sym typeface="Actor"/>
            </a:endParaRPr>
          </a:p>
        </p:txBody>
      </p:sp>
      <p:sp>
        <p:nvSpPr>
          <p:cNvPr id="674" name="Google Shape;674;p57"/>
          <p:cNvSpPr txBox="1"/>
          <p:nvPr/>
        </p:nvSpPr>
        <p:spPr>
          <a:xfrm>
            <a:off x="6136200" y="2816077"/>
            <a:ext cx="2287800" cy="353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1"/>
                </a:solidFill>
                <a:latin typeface="Roboto Condensed"/>
                <a:ea typeface="Roboto Condensed"/>
                <a:cs typeface="Roboto Condensed"/>
                <a:sym typeface="Roboto Condensed"/>
              </a:rPr>
              <a:t>MUSHING</a:t>
            </a:r>
            <a:endParaRPr b="1" sz="2200">
              <a:solidFill>
                <a:schemeClr val="dk1"/>
              </a:solidFill>
              <a:latin typeface="Roboto Condensed"/>
              <a:ea typeface="Roboto Condensed"/>
              <a:cs typeface="Roboto Condensed"/>
              <a:sym typeface="Roboto Condensed"/>
            </a:endParaRPr>
          </a:p>
        </p:txBody>
      </p:sp>
      <p:sp>
        <p:nvSpPr>
          <p:cNvPr id="675" name="Google Shape;675;p57"/>
          <p:cNvSpPr txBox="1"/>
          <p:nvPr/>
        </p:nvSpPr>
        <p:spPr>
          <a:xfrm>
            <a:off x="6136200" y="3169477"/>
            <a:ext cx="22878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solidFill>
                  <a:schemeClr val="dk1"/>
                </a:solidFill>
                <a:latin typeface="Actor"/>
                <a:ea typeface="Actor"/>
                <a:cs typeface="Actor"/>
                <a:sym typeface="Actor"/>
              </a:rPr>
              <a:t>Despite being red, Mars is a cold place</a:t>
            </a:r>
            <a:endParaRPr sz="1600">
              <a:solidFill>
                <a:schemeClr val="dk1"/>
              </a:solidFill>
              <a:latin typeface="Actor"/>
              <a:ea typeface="Actor"/>
              <a:cs typeface="Actor"/>
              <a:sym typeface="Actor"/>
            </a:endParaRPr>
          </a:p>
        </p:txBody>
      </p:sp>
      <p:sp>
        <p:nvSpPr>
          <p:cNvPr id="676" name="Google Shape;676;p57"/>
          <p:cNvSpPr txBox="1"/>
          <p:nvPr/>
        </p:nvSpPr>
        <p:spPr>
          <a:xfrm>
            <a:off x="7531200" y="1010125"/>
            <a:ext cx="892800" cy="35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Roboto Condensed"/>
                <a:ea typeface="Roboto Condensed"/>
                <a:cs typeface="Roboto Condensed"/>
                <a:sym typeface="Roboto Condensed"/>
              </a:rPr>
              <a:t>5%</a:t>
            </a:r>
            <a:endParaRPr b="1" sz="2200">
              <a:solidFill>
                <a:schemeClr val="dk2"/>
              </a:solidFill>
              <a:latin typeface="Roboto Condensed"/>
              <a:ea typeface="Roboto Condensed"/>
              <a:cs typeface="Roboto Condensed"/>
              <a:sym typeface="Roboto Condensed"/>
            </a:endParaRPr>
          </a:p>
        </p:txBody>
      </p:sp>
      <p:sp>
        <p:nvSpPr>
          <p:cNvPr id="677" name="Google Shape;677;p57"/>
          <p:cNvSpPr txBox="1"/>
          <p:nvPr/>
        </p:nvSpPr>
        <p:spPr>
          <a:xfrm>
            <a:off x="7531200" y="2456969"/>
            <a:ext cx="892800" cy="35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Roboto Condensed"/>
                <a:ea typeface="Roboto Condensed"/>
                <a:cs typeface="Roboto Condensed"/>
                <a:sym typeface="Roboto Condensed"/>
              </a:rPr>
              <a:t>20%</a:t>
            </a:r>
            <a:endParaRPr b="1" sz="2200">
              <a:solidFill>
                <a:schemeClr val="dk2"/>
              </a:solidFill>
              <a:latin typeface="Roboto Condensed"/>
              <a:ea typeface="Roboto Condensed"/>
              <a:cs typeface="Roboto Condensed"/>
              <a:sym typeface="Roboto Condensed"/>
            </a:endParaRPr>
          </a:p>
        </p:txBody>
      </p:sp>
      <p:pic>
        <p:nvPicPr>
          <p:cNvPr id="678" name="Google Shape;678;p57" title="Gráfico">
            <a:hlinkClick r:id="rId4"/>
          </p:cNvPr>
          <p:cNvPicPr preferRelativeResize="0"/>
          <p:nvPr/>
        </p:nvPicPr>
        <p:blipFill>
          <a:blip r:embed="rId5">
            <a:alphaModFix/>
          </a:blip>
          <a:stretch>
            <a:fillRect/>
          </a:stretch>
        </p:blipFill>
        <p:spPr>
          <a:xfrm>
            <a:off x="2970525" y="1112473"/>
            <a:ext cx="3202957" cy="2541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8"/>
          <p:cNvSpPr txBox="1"/>
          <p:nvPr>
            <p:ph type="title"/>
          </p:nvPr>
        </p:nvSpPr>
        <p:spPr>
          <a:xfrm>
            <a:off x="713225" y="1271363"/>
            <a:ext cx="4707900" cy="21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3,098</a:t>
            </a:r>
            <a:endParaRPr/>
          </a:p>
        </p:txBody>
      </p:sp>
      <p:sp>
        <p:nvSpPr>
          <p:cNvPr id="684" name="Google Shape;684;p58"/>
          <p:cNvSpPr txBox="1"/>
          <p:nvPr>
            <p:ph idx="1" type="subTitle"/>
          </p:nvPr>
        </p:nvSpPr>
        <p:spPr>
          <a:xfrm>
            <a:off x="713225" y="3371738"/>
            <a:ext cx="4707900" cy="5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59"/>
          <p:cNvSpPr/>
          <p:nvPr/>
        </p:nvSpPr>
        <p:spPr>
          <a:xfrm>
            <a:off x="-21625" y="3623475"/>
            <a:ext cx="9165600" cy="155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txBox="1"/>
          <p:nvPr>
            <p:ph type="title"/>
          </p:nvPr>
        </p:nvSpPr>
        <p:spPr>
          <a:xfrm>
            <a:off x="713225" y="3885175"/>
            <a:ext cx="7717500" cy="6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cxnSp>
        <p:nvCxnSpPr>
          <p:cNvPr id="691" name="Google Shape;691;p59"/>
          <p:cNvCxnSpPr/>
          <p:nvPr/>
        </p:nvCxnSpPr>
        <p:spPr>
          <a:xfrm>
            <a:off x="2034950" y="4550075"/>
            <a:ext cx="0" cy="629100"/>
          </a:xfrm>
          <a:prstGeom prst="straightConnector1">
            <a:avLst/>
          </a:prstGeom>
          <a:noFill/>
          <a:ln cap="flat" cmpd="sng" w="28575">
            <a:solidFill>
              <a:schemeClr val="lt1"/>
            </a:solidFill>
            <a:prstDash val="solid"/>
            <a:round/>
            <a:headEnd len="med" w="med" type="none"/>
            <a:tailEnd len="med" w="med" type="none"/>
          </a:ln>
        </p:spPr>
      </p:cxnSp>
      <p:cxnSp>
        <p:nvCxnSpPr>
          <p:cNvPr id="692" name="Google Shape;692;p59"/>
          <p:cNvCxnSpPr/>
          <p:nvPr/>
        </p:nvCxnSpPr>
        <p:spPr>
          <a:xfrm>
            <a:off x="7109050" y="4550075"/>
            <a:ext cx="0" cy="629100"/>
          </a:xfrm>
          <a:prstGeom prst="straightConnector1">
            <a:avLst/>
          </a:prstGeom>
          <a:noFill/>
          <a:ln cap="flat" cmpd="sng" w="28575">
            <a:solidFill>
              <a:schemeClr val="lt1"/>
            </a:solidFill>
            <a:prstDash val="solid"/>
            <a:round/>
            <a:headEnd len="med" w="med" type="none"/>
            <a:tailEnd len="med" w="med" type="none"/>
          </a:ln>
        </p:spPr>
      </p:cxnSp>
      <p:sp>
        <p:nvSpPr>
          <p:cNvPr id="693" name="Google Shape;693;p59"/>
          <p:cNvSpPr/>
          <p:nvPr/>
        </p:nvSpPr>
        <p:spPr>
          <a:xfrm>
            <a:off x="4422113" y="4674438"/>
            <a:ext cx="278100" cy="278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59"/>
          <p:cNvCxnSpPr/>
          <p:nvPr/>
        </p:nvCxnSpPr>
        <p:spPr>
          <a:xfrm>
            <a:off x="-14650" y="4813500"/>
            <a:ext cx="9177000" cy="0"/>
          </a:xfrm>
          <a:prstGeom prst="straightConnector1">
            <a:avLst/>
          </a:prstGeom>
          <a:noFill/>
          <a:ln cap="flat" cmpd="sng" w="28575">
            <a:solidFill>
              <a:schemeClr val="lt1"/>
            </a:solidFill>
            <a:prstDash val="dash"/>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0"/>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STRATEGY</a:t>
            </a:r>
            <a:endParaRPr>
              <a:solidFill>
                <a:schemeClr val="lt1"/>
              </a:solidFill>
            </a:endParaRPr>
          </a:p>
        </p:txBody>
      </p:sp>
      <p:sp>
        <p:nvSpPr>
          <p:cNvPr id="700" name="Google Shape;700;p60"/>
          <p:cNvSpPr txBox="1"/>
          <p:nvPr/>
        </p:nvSpPr>
        <p:spPr>
          <a:xfrm>
            <a:off x="853814" y="1715113"/>
            <a:ext cx="27762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STEP 1</a:t>
            </a:r>
            <a:endParaRPr b="1" sz="2200">
              <a:solidFill>
                <a:schemeClr val="dk1"/>
              </a:solidFill>
              <a:latin typeface="Roboto Condensed"/>
              <a:ea typeface="Roboto Condensed"/>
              <a:cs typeface="Roboto Condensed"/>
              <a:sym typeface="Roboto Condensed"/>
            </a:endParaRPr>
          </a:p>
        </p:txBody>
      </p:sp>
      <p:sp>
        <p:nvSpPr>
          <p:cNvPr id="701" name="Google Shape;701;p60"/>
          <p:cNvSpPr txBox="1"/>
          <p:nvPr/>
        </p:nvSpPr>
        <p:spPr>
          <a:xfrm>
            <a:off x="859031" y="2107163"/>
            <a:ext cx="2776200" cy="6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Despite being red, Mars is a cold place</a:t>
            </a:r>
            <a:endParaRPr sz="1600">
              <a:solidFill>
                <a:schemeClr val="dk1"/>
              </a:solidFill>
              <a:latin typeface="Actor"/>
              <a:ea typeface="Actor"/>
              <a:cs typeface="Actor"/>
              <a:sym typeface="Actor"/>
            </a:endParaRPr>
          </a:p>
        </p:txBody>
      </p:sp>
      <p:sp>
        <p:nvSpPr>
          <p:cNvPr id="702" name="Google Shape;702;p60"/>
          <p:cNvSpPr txBox="1"/>
          <p:nvPr/>
        </p:nvSpPr>
        <p:spPr>
          <a:xfrm>
            <a:off x="2437150" y="3492000"/>
            <a:ext cx="27762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STEP 2</a:t>
            </a:r>
            <a:endParaRPr b="1" sz="2200">
              <a:solidFill>
                <a:schemeClr val="dk1"/>
              </a:solidFill>
              <a:latin typeface="Roboto Condensed"/>
              <a:ea typeface="Roboto Condensed"/>
              <a:cs typeface="Roboto Condensed"/>
              <a:sym typeface="Roboto Condensed"/>
            </a:endParaRPr>
          </a:p>
        </p:txBody>
      </p:sp>
      <p:sp>
        <p:nvSpPr>
          <p:cNvPr id="703" name="Google Shape;703;p60"/>
          <p:cNvSpPr txBox="1"/>
          <p:nvPr/>
        </p:nvSpPr>
        <p:spPr>
          <a:xfrm>
            <a:off x="2437150" y="3888300"/>
            <a:ext cx="2776200" cy="6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Venus has a beautiful name, but </a:t>
            </a:r>
            <a:r>
              <a:rPr lang="en" sz="1600">
                <a:solidFill>
                  <a:schemeClr val="dk1"/>
                </a:solidFill>
                <a:latin typeface="Actor"/>
                <a:ea typeface="Actor"/>
                <a:cs typeface="Actor"/>
                <a:sym typeface="Actor"/>
              </a:rPr>
              <a:t>it's terribly hot</a:t>
            </a:r>
            <a:endParaRPr sz="1600">
              <a:solidFill>
                <a:schemeClr val="dk1"/>
              </a:solidFill>
              <a:latin typeface="Actor"/>
              <a:ea typeface="Actor"/>
              <a:cs typeface="Actor"/>
              <a:sym typeface="Actor"/>
            </a:endParaRPr>
          </a:p>
          <a:p>
            <a:pPr indent="0" lvl="0" marL="0" rtl="0" algn="ctr">
              <a:spcBef>
                <a:spcPts val="0"/>
              </a:spcBef>
              <a:spcAft>
                <a:spcPts val="0"/>
              </a:spcAft>
              <a:buNone/>
            </a:pPr>
            <a:r>
              <a:t/>
            </a:r>
            <a:endParaRPr sz="1600">
              <a:solidFill>
                <a:schemeClr val="dk1"/>
              </a:solidFill>
              <a:latin typeface="Actor"/>
              <a:ea typeface="Actor"/>
              <a:cs typeface="Actor"/>
              <a:sym typeface="Actor"/>
            </a:endParaRPr>
          </a:p>
        </p:txBody>
      </p:sp>
      <p:sp>
        <p:nvSpPr>
          <p:cNvPr id="704" name="Google Shape;704;p60"/>
          <p:cNvSpPr txBox="1"/>
          <p:nvPr/>
        </p:nvSpPr>
        <p:spPr>
          <a:xfrm>
            <a:off x="3978300" y="1715113"/>
            <a:ext cx="2771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STEP 3</a:t>
            </a:r>
            <a:endParaRPr b="1" sz="2200">
              <a:solidFill>
                <a:schemeClr val="dk1"/>
              </a:solidFill>
              <a:latin typeface="Roboto Condensed"/>
              <a:ea typeface="Roboto Condensed"/>
              <a:cs typeface="Roboto Condensed"/>
              <a:sym typeface="Roboto Condensed"/>
            </a:endParaRPr>
          </a:p>
        </p:txBody>
      </p:sp>
      <p:sp>
        <p:nvSpPr>
          <p:cNvPr id="705" name="Google Shape;705;p60"/>
          <p:cNvSpPr txBox="1"/>
          <p:nvPr/>
        </p:nvSpPr>
        <p:spPr>
          <a:xfrm>
            <a:off x="3983507" y="2107163"/>
            <a:ext cx="2771100" cy="6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Jupiter is the biggest planet in the Solar System</a:t>
            </a:r>
            <a:endParaRPr sz="1600">
              <a:solidFill>
                <a:schemeClr val="dk1"/>
              </a:solidFill>
              <a:latin typeface="Actor"/>
              <a:ea typeface="Actor"/>
              <a:cs typeface="Actor"/>
              <a:sym typeface="Actor"/>
            </a:endParaRPr>
          </a:p>
        </p:txBody>
      </p:sp>
      <p:sp>
        <p:nvSpPr>
          <p:cNvPr id="706" name="Google Shape;706;p60"/>
          <p:cNvSpPr txBox="1"/>
          <p:nvPr/>
        </p:nvSpPr>
        <p:spPr>
          <a:xfrm>
            <a:off x="5513985" y="3492000"/>
            <a:ext cx="27762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STEP 4</a:t>
            </a:r>
            <a:endParaRPr b="1" sz="2200">
              <a:solidFill>
                <a:schemeClr val="dk1"/>
              </a:solidFill>
              <a:latin typeface="Roboto Condensed"/>
              <a:ea typeface="Roboto Condensed"/>
              <a:cs typeface="Roboto Condensed"/>
              <a:sym typeface="Roboto Condensed"/>
            </a:endParaRPr>
          </a:p>
        </p:txBody>
      </p:sp>
      <p:sp>
        <p:nvSpPr>
          <p:cNvPr id="707" name="Google Shape;707;p60"/>
          <p:cNvSpPr txBox="1"/>
          <p:nvPr/>
        </p:nvSpPr>
        <p:spPr>
          <a:xfrm>
            <a:off x="5513985" y="3888300"/>
            <a:ext cx="2776200" cy="6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Saturn is a gas giant and has several rings</a:t>
            </a:r>
            <a:endParaRPr sz="1600">
              <a:solidFill>
                <a:schemeClr val="dk1"/>
              </a:solidFill>
              <a:latin typeface="Actor"/>
              <a:ea typeface="Actor"/>
              <a:cs typeface="Actor"/>
              <a:sym typeface="Actor"/>
            </a:endParaRPr>
          </a:p>
          <a:p>
            <a:pPr indent="0" lvl="0" marL="0" rtl="0" algn="ctr">
              <a:spcBef>
                <a:spcPts val="0"/>
              </a:spcBef>
              <a:spcAft>
                <a:spcPts val="0"/>
              </a:spcAft>
              <a:buNone/>
            </a:pPr>
            <a:r>
              <a:t/>
            </a:r>
            <a:endParaRPr sz="1600">
              <a:solidFill>
                <a:schemeClr val="dk1"/>
              </a:solidFill>
              <a:latin typeface="Actor"/>
              <a:ea typeface="Actor"/>
              <a:cs typeface="Actor"/>
              <a:sym typeface="Actor"/>
            </a:endParaRPr>
          </a:p>
        </p:txBody>
      </p:sp>
      <p:cxnSp>
        <p:nvCxnSpPr>
          <p:cNvPr id="708" name="Google Shape;708;p60"/>
          <p:cNvCxnSpPr/>
          <p:nvPr/>
        </p:nvCxnSpPr>
        <p:spPr>
          <a:xfrm>
            <a:off x="725175" y="3151650"/>
            <a:ext cx="7678800" cy="0"/>
          </a:xfrm>
          <a:prstGeom prst="straightConnector1">
            <a:avLst/>
          </a:prstGeom>
          <a:noFill/>
          <a:ln cap="flat" cmpd="sng" w="28575">
            <a:solidFill>
              <a:schemeClr val="accent2"/>
            </a:solidFill>
            <a:prstDash val="dash"/>
            <a:round/>
            <a:headEnd len="med" w="med" type="oval"/>
            <a:tailEnd len="med" w="med" type="oval"/>
          </a:ln>
        </p:spPr>
      </p:cxnSp>
      <p:sp>
        <p:nvSpPr>
          <p:cNvPr id="709" name="Google Shape;709;p60"/>
          <p:cNvSpPr/>
          <p:nvPr/>
        </p:nvSpPr>
        <p:spPr>
          <a:xfrm flipH="1">
            <a:off x="1955575" y="2865301"/>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p:nvPr/>
        </p:nvSpPr>
        <p:spPr>
          <a:xfrm flipH="1">
            <a:off x="3538907" y="2865288"/>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0"/>
          <p:cNvSpPr/>
          <p:nvPr/>
        </p:nvSpPr>
        <p:spPr>
          <a:xfrm flipH="1">
            <a:off x="5077505" y="2865301"/>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p:nvPr/>
        </p:nvSpPr>
        <p:spPr>
          <a:xfrm flipH="1">
            <a:off x="6616107" y="2865301"/>
            <a:ext cx="572700" cy="57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60"/>
          <p:cNvGrpSpPr/>
          <p:nvPr/>
        </p:nvGrpSpPr>
        <p:grpSpPr>
          <a:xfrm>
            <a:off x="3642442" y="2969281"/>
            <a:ext cx="365751" cy="365754"/>
            <a:chOff x="-5971525" y="3273750"/>
            <a:chExt cx="292250" cy="290650"/>
          </a:xfrm>
        </p:grpSpPr>
        <p:sp>
          <p:nvSpPr>
            <p:cNvPr id="714" name="Google Shape;714;p6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60"/>
          <p:cNvGrpSpPr/>
          <p:nvPr/>
        </p:nvGrpSpPr>
        <p:grpSpPr>
          <a:xfrm>
            <a:off x="2061001" y="2969278"/>
            <a:ext cx="365754" cy="365770"/>
            <a:chOff x="-6329100" y="3632100"/>
            <a:chExt cx="293025" cy="291450"/>
          </a:xfrm>
        </p:grpSpPr>
        <p:sp>
          <p:nvSpPr>
            <p:cNvPr id="717" name="Google Shape;717;p6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60"/>
          <p:cNvGrpSpPr/>
          <p:nvPr/>
        </p:nvGrpSpPr>
        <p:grpSpPr>
          <a:xfrm>
            <a:off x="5161799" y="2981180"/>
            <a:ext cx="414516" cy="365775"/>
            <a:chOff x="899850" y="871450"/>
            <a:chExt cx="483175" cy="423400"/>
          </a:xfrm>
        </p:grpSpPr>
        <p:sp>
          <p:nvSpPr>
            <p:cNvPr id="721" name="Google Shape;721;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 name="Google Shape;722;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 name="Google Shape;723;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 name="Google Shape;724;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 name="Google Shape;725;p60"/>
          <p:cNvGrpSpPr/>
          <p:nvPr/>
        </p:nvGrpSpPr>
        <p:grpSpPr>
          <a:xfrm>
            <a:off x="6767557" y="2969287"/>
            <a:ext cx="292604" cy="365753"/>
            <a:chOff x="3907325" y="2620775"/>
            <a:chExt cx="395250" cy="481825"/>
          </a:xfrm>
        </p:grpSpPr>
        <p:sp>
          <p:nvSpPr>
            <p:cNvPr id="726" name="Google Shape;726;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 name="Google Shape;727;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 name="Google Shape;728;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 name="Google Shape;729;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idx="1" type="body"/>
          </p:nvPr>
        </p:nvSpPr>
        <p:spPr>
          <a:xfrm>
            <a:off x="713225" y="1162475"/>
            <a:ext cx="7717500" cy="33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b="1" lang="en">
                <a:solidFill>
                  <a:schemeClr val="dk1"/>
                </a:solidFill>
              </a:rPr>
              <a:t> </a:t>
            </a:r>
            <a:r>
              <a:rPr lang="en">
                <a:solidFill>
                  <a:schemeClr val="dk1"/>
                </a:solidFill>
              </a:rPr>
              <a:t>template: </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A slide structure based on a marketing campaign presentation,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To view this template with the correct fonts in ppt format, download and install on your computer the </a:t>
            </a:r>
            <a:r>
              <a:rPr b="1" lang="en">
                <a:solidFill>
                  <a:schemeClr val="hlink"/>
                </a:solidFill>
                <a:uFill>
                  <a:noFill/>
                </a:uFill>
                <a:hlinkClick action="ppaction://hlinksldjump" r:id="rId6"/>
              </a:rPr>
              <a:t>fonts that we have used</a:t>
            </a:r>
            <a:r>
              <a:rPr lang="en">
                <a:solidFill>
                  <a:schemeClr val="dk1"/>
                </a:solidFill>
              </a:rPr>
              <a:t>. You can learn how to download and install fonts </a:t>
            </a:r>
            <a:r>
              <a:rPr b="1" lang="en">
                <a:solidFill>
                  <a:schemeClr val="dk1"/>
                </a:solidFill>
                <a:uFill>
                  <a:noFill/>
                </a:uFill>
                <a:hlinkClick r:id="rId7">
                  <a:extLst>
                    <a:ext uri="{A12FA001-AC4F-418D-AE19-62706E023703}">
                      <ahyp:hlinkClr val="tx"/>
                    </a:ext>
                  </a:extLst>
                </a:hlinkClick>
              </a:rPr>
              <a:t>here</a:t>
            </a:r>
            <a:r>
              <a:rPr lang="en">
                <a:solidFill>
                  <a:schemeClr val="dk1"/>
                </a:solidFill>
              </a:rPr>
              <a:t>.</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An assortment of graphic resources that are suitable for use in the presentation can be found in the </a:t>
            </a:r>
            <a:r>
              <a:rPr b="1" lang="en">
                <a:solidFill>
                  <a:schemeClr val="hlink"/>
                </a:solidFill>
                <a:uFill>
                  <a:noFill/>
                </a:uFill>
                <a:hlinkClick action="ppaction://hlinksldjump" r:id="rId8"/>
              </a:rPr>
              <a:t>alternative resources</a:t>
            </a:r>
            <a:r>
              <a:rPr lang="en">
                <a:solidFill>
                  <a:schemeClr val="hlink"/>
                </a:solidFill>
                <a:uFill>
                  <a:noFill/>
                </a:uFill>
                <a:hlinkClick action="ppaction://hlinksldjump" r:id="rId9"/>
              </a:rPr>
              <a:t> </a:t>
            </a:r>
            <a:r>
              <a:rPr b="1" lang="en">
                <a:solidFill>
                  <a:schemeClr val="hlink"/>
                </a:solidFill>
                <a:uFill>
                  <a:noFill/>
                </a:uFill>
                <a:hlinkClick action="ppaction://hlinksldjump" r:id="rId10"/>
              </a:rPr>
              <a:t>slide</a:t>
            </a:r>
            <a:r>
              <a:rPr lang="en">
                <a:solidFill>
                  <a:schemeClr val="dk1"/>
                </a:solidFill>
              </a:rPr>
              <a:t>.</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A </a:t>
            </a:r>
            <a:r>
              <a:rPr b="1" lang="en">
                <a:solidFill>
                  <a:schemeClr val="hlink"/>
                </a:solidFill>
                <a:uFill>
                  <a:noFill/>
                </a:uFill>
                <a:hlinkClick action="ppaction://hlinksldjump" r:id="rId11"/>
              </a:rPr>
              <a:t>thanks</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A </a:t>
            </a:r>
            <a:r>
              <a:rPr b="1" lang="en">
                <a:solidFill>
                  <a:schemeClr val="hlink"/>
                </a:solidFill>
                <a:uFill>
                  <a:noFill/>
                </a:uFill>
                <a:hlinkClick action="ppaction://hlinksldjump" r:id="rId14"/>
              </a:rPr>
              <a:t>resources slide</a:t>
            </a:r>
            <a:r>
              <a:rPr lang="en">
                <a:solidFill>
                  <a:schemeClr val="dk1"/>
                </a:solidFill>
              </a:rPr>
              <a:t>, where you’ll find links to all the elements used in the template.</a:t>
            </a:r>
            <a:endParaRPr>
              <a:solidFill>
                <a:schemeClr val="dk1"/>
              </a:solidFill>
            </a:endParaRPr>
          </a:p>
          <a:p>
            <a:pPr indent="-298450" lvl="0" marL="457200" rtl="0" algn="l">
              <a:spcBef>
                <a:spcPts val="0"/>
              </a:spcBef>
              <a:spcAft>
                <a:spcPts val="0"/>
              </a:spcAft>
              <a:buSzPts val="1100"/>
              <a:buAutoNum type="arabicPeriod"/>
            </a:pPr>
            <a:r>
              <a:rPr b="1" lang="en">
                <a:solidFill>
                  <a:schemeClr val="hlink"/>
                </a:solidFill>
                <a:uFill>
                  <a:noFill/>
                </a:uFill>
                <a:hlinkClick action="ppaction://hlinksldjump" r:id="rId15"/>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Char char="●"/>
            </a:pPr>
            <a:r>
              <a:rPr lang="en">
                <a:solidFill>
                  <a:schemeClr val="dk1"/>
                </a:solidFill>
              </a:rPr>
              <a:t>The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Char char="●"/>
            </a:pPr>
            <a:r>
              <a:rPr lang="en">
                <a:solidFill>
                  <a:schemeClr val="dk1"/>
                </a:solidFill>
              </a:rPr>
              <a:t>A selection of </a:t>
            </a:r>
            <a:r>
              <a:rPr b="1" lang="en">
                <a:solidFill>
                  <a:schemeClr val="hlink"/>
                </a:solidFill>
                <a:uFill>
                  <a:noFill/>
                </a:uFill>
                <a:hlinkClick action="ppaction://hlinksldjump" r:id="rId18"/>
              </a:rPr>
              <a:t>illustrations</a:t>
            </a:r>
            <a:r>
              <a:rPr lang="en">
                <a:solidFill>
                  <a:schemeClr val="dk1"/>
                </a:solidFill>
              </a:rPr>
              <a:t>. You can also customize and animate them as you wish with the online editor. Visit</a:t>
            </a:r>
            <a:r>
              <a:rPr b="1" lang="en">
                <a:solidFill>
                  <a:schemeClr val="dk1"/>
                </a:solidFill>
              </a:rPr>
              <a:t> </a:t>
            </a:r>
            <a:r>
              <a:rPr b="1" lang="en">
                <a:solidFill>
                  <a:schemeClr val="dk1"/>
                </a:solidFill>
                <a:uFill>
                  <a:noFill/>
                </a:uFill>
                <a:hlinkClick r:id="rId19">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Char char="●"/>
            </a:pPr>
            <a:r>
              <a:rPr lang="en">
                <a:solidFill>
                  <a:schemeClr val="dk1"/>
                </a:solidFill>
              </a:rPr>
              <a:t>More</a:t>
            </a:r>
            <a:r>
              <a:rPr lang="en">
                <a:solidFill>
                  <a:schemeClr val="hlink"/>
                </a:solidFill>
                <a:uFill>
                  <a:noFill/>
                </a:uFill>
                <a:hlinkClick action="ppaction://hlinksldjump" r:id="rId20"/>
              </a:rPr>
              <a:t> </a:t>
            </a:r>
            <a:r>
              <a:rPr b="1" lang="en">
                <a:solidFill>
                  <a:schemeClr val="hlink"/>
                </a:solidFill>
                <a:uFill>
                  <a:noFill/>
                </a:uFill>
                <a:hlinkClick action="ppaction://hlinksldjump" r:id="rId21"/>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Char char="●"/>
            </a:pPr>
            <a:r>
              <a:rPr lang="en">
                <a:solidFill>
                  <a:schemeClr val="dk1"/>
                </a:solidFill>
              </a:rPr>
              <a:t>Sets of </a:t>
            </a:r>
            <a:r>
              <a:rPr b="1" lang="en">
                <a:solidFill>
                  <a:schemeClr val="hlink"/>
                </a:solidFill>
                <a:uFill>
                  <a:noFill/>
                </a:uFill>
                <a:hlinkClick action="ppaction://hlinksldjump" r:id="rId22"/>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You can delete this slide when you’re done editing the presentation.</a:t>
            </a:r>
            <a:endParaRPr>
              <a:solidFill>
                <a:schemeClr val="dk1"/>
              </a:solidFill>
            </a:endParaRPr>
          </a:p>
        </p:txBody>
      </p:sp>
      <p:sp>
        <p:nvSpPr>
          <p:cNvPr id="405" name="Google Shape;405;p4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1"/>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THESE ARE SOME </a:t>
            </a:r>
            <a:r>
              <a:rPr lang="en">
                <a:solidFill>
                  <a:schemeClr val="accent3"/>
                </a:solidFill>
              </a:rPr>
              <a:t>PERCENTAGES</a:t>
            </a:r>
            <a:endParaRPr>
              <a:solidFill>
                <a:schemeClr val="accent3"/>
              </a:solidFill>
            </a:endParaRPr>
          </a:p>
        </p:txBody>
      </p:sp>
      <p:sp>
        <p:nvSpPr>
          <p:cNvPr id="735" name="Google Shape;735;p61"/>
          <p:cNvSpPr txBox="1"/>
          <p:nvPr>
            <p:ph idx="1" type="subTitle"/>
          </p:nvPr>
        </p:nvSpPr>
        <p:spPr>
          <a:xfrm>
            <a:off x="713227" y="2749493"/>
            <a:ext cx="23490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36" name="Google Shape;736;p61"/>
          <p:cNvSpPr txBox="1"/>
          <p:nvPr>
            <p:ph idx="2" type="subTitle"/>
          </p:nvPr>
        </p:nvSpPr>
        <p:spPr>
          <a:xfrm>
            <a:off x="3397501" y="2740118"/>
            <a:ext cx="23490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37" name="Google Shape;737;p61"/>
          <p:cNvSpPr txBox="1"/>
          <p:nvPr>
            <p:ph idx="3" type="subTitle"/>
          </p:nvPr>
        </p:nvSpPr>
        <p:spPr>
          <a:xfrm>
            <a:off x="713226" y="3172443"/>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738" name="Google Shape;738;p61"/>
          <p:cNvSpPr txBox="1"/>
          <p:nvPr>
            <p:ph idx="4" type="subTitle"/>
          </p:nvPr>
        </p:nvSpPr>
        <p:spPr>
          <a:xfrm>
            <a:off x="3397501" y="3163068"/>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 has a beautiful name</a:t>
            </a:r>
            <a:r>
              <a:rPr lang="en"/>
              <a:t>, but </a:t>
            </a:r>
            <a:r>
              <a:rPr lang="en"/>
              <a:t>it's terribly hot</a:t>
            </a:r>
            <a:endParaRPr/>
          </a:p>
        </p:txBody>
      </p:sp>
      <p:sp>
        <p:nvSpPr>
          <p:cNvPr id="739" name="Google Shape;739;p61"/>
          <p:cNvSpPr txBox="1"/>
          <p:nvPr>
            <p:ph idx="5" type="title"/>
          </p:nvPr>
        </p:nvSpPr>
        <p:spPr>
          <a:xfrm>
            <a:off x="713225" y="1117348"/>
            <a:ext cx="23490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38%</a:t>
            </a:r>
            <a:endParaRPr/>
          </a:p>
        </p:txBody>
      </p:sp>
      <p:sp>
        <p:nvSpPr>
          <p:cNvPr id="740" name="Google Shape;740;p61"/>
          <p:cNvSpPr txBox="1"/>
          <p:nvPr>
            <p:ph idx="6" type="title"/>
          </p:nvPr>
        </p:nvSpPr>
        <p:spPr>
          <a:xfrm>
            <a:off x="3397488" y="1117348"/>
            <a:ext cx="23490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59%</a:t>
            </a:r>
            <a:endParaRPr/>
          </a:p>
        </p:txBody>
      </p:sp>
      <p:sp>
        <p:nvSpPr>
          <p:cNvPr id="741" name="Google Shape;741;p61"/>
          <p:cNvSpPr txBox="1"/>
          <p:nvPr>
            <p:ph idx="7" type="subTitle"/>
          </p:nvPr>
        </p:nvSpPr>
        <p:spPr>
          <a:xfrm>
            <a:off x="6081763" y="2740118"/>
            <a:ext cx="23490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42" name="Google Shape;742;p61"/>
          <p:cNvSpPr txBox="1"/>
          <p:nvPr>
            <p:ph idx="8" type="subTitle"/>
          </p:nvPr>
        </p:nvSpPr>
        <p:spPr>
          <a:xfrm>
            <a:off x="6081763" y="3163068"/>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743" name="Google Shape;743;p61"/>
          <p:cNvSpPr txBox="1"/>
          <p:nvPr>
            <p:ph idx="9" type="title"/>
          </p:nvPr>
        </p:nvSpPr>
        <p:spPr>
          <a:xfrm>
            <a:off x="6081750" y="1117348"/>
            <a:ext cx="2349000" cy="62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78%</a:t>
            </a:r>
            <a:endParaRPr/>
          </a:p>
        </p:txBody>
      </p:sp>
      <p:sp>
        <p:nvSpPr>
          <p:cNvPr id="744" name="Google Shape;744;p61"/>
          <p:cNvSpPr/>
          <p:nvPr/>
        </p:nvSpPr>
        <p:spPr>
          <a:xfrm flipH="1">
            <a:off x="1558025" y="1927154"/>
            <a:ext cx="659400" cy="659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p:nvPr/>
        </p:nvSpPr>
        <p:spPr>
          <a:xfrm flipH="1">
            <a:off x="1494425" y="1863541"/>
            <a:ext cx="786600" cy="786600"/>
          </a:xfrm>
          <a:prstGeom prst="pie">
            <a:avLst>
              <a:gd fmla="val 10939406"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flipH="1">
            <a:off x="4242300" y="1927154"/>
            <a:ext cx="659400" cy="659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flipH="1">
            <a:off x="4178700" y="1863541"/>
            <a:ext cx="786600" cy="786600"/>
          </a:xfrm>
          <a:prstGeom prst="pie">
            <a:avLst>
              <a:gd fmla="val 4202298"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1"/>
          <p:cNvSpPr/>
          <p:nvPr/>
        </p:nvSpPr>
        <p:spPr>
          <a:xfrm flipH="1">
            <a:off x="6990150" y="1927154"/>
            <a:ext cx="659400" cy="659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p:nvPr/>
        </p:nvSpPr>
        <p:spPr>
          <a:xfrm flipH="1">
            <a:off x="6926550" y="1863541"/>
            <a:ext cx="786600" cy="786600"/>
          </a:xfrm>
          <a:prstGeom prst="pie">
            <a:avLst>
              <a:gd fmla="val 1501148"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 name="Google Shape;750;p61"/>
          <p:cNvCxnSpPr/>
          <p:nvPr/>
        </p:nvCxnSpPr>
        <p:spPr>
          <a:xfrm>
            <a:off x="3230361" y="1504475"/>
            <a:ext cx="0" cy="2495700"/>
          </a:xfrm>
          <a:prstGeom prst="straightConnector1">
            <a:avLst/>
          </a:prstGeom>
          <a:noFill/>
          <a:ln cap="flat" cmpd="sng" w="28575">
            <a:solidFill>
              <a:schemeClr val="accent3"/>
            </a:solidFill>
            <a:prstDash val="dash"/>
            <a:round/>
            <a:headEnd len="med" w="med" type="none"/>
            <a:tailEnd len="med" w="med" type="none"/>
          </a:ln>
        </p:spPr>
      </p:cxnSp>
      <p:cxnSp>
        <p:nvCxnSpPr>
          <p:cNvPr id="751" name="Google Shape;751;p61"/>
          <p:cNvCxnSpPr/>
          <p:nvPr/>
        </p:nvCxnSpPr>
        <p:spPr>
          <a:xfrm>
            <a:off x="5913618" y="1504475"/>
            <a:ext cx="0" cy="2495700"/>
          </a:xfrm>
          <a:prstGeom prst="straightConnector1">
            <a:avLst/>
          </a:prstGeom>
          <a:noFill/>
          <a:ln cap="flat" cmpd="sng" w="28575">
            <a:solidFill>
              <a:schemeClr val="accent3"/>
            </a:solidFill>
            <a:prstDash val="dash"/>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2"/>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PRODUCT </a:t>
            </a:r>
            <a:r>
              <a:rPr lang="en">
                <a:solidFill>
                  <a:schemeClr val="dk2"/>
                </a:solidFill>
              </a:rPr>
              <a:t>DESCRIPTION</a:t>
            </a:r>
            <a:endParaRPr>
              <a:solidFill>
                <a:schemeClr val="dk2"/>
              </a:solidFill>
            </a:endParaRPr>
          </a:p>
        </p:txBody>
      </p:sp>
      <p:sp>
        <p:nvSpPr>
          <p:cNvPr id="757" name="Google Shape;757;p62"/>
          <p:cNvSpPr txBox="1"/>
          <p:nvPr>
            <p:ph idx="1" type="subTitle"/>
          </p:nvPr>
        </p:nvSpPr>
        <p:spPr>
          <a:xfrm>
            <a:off x="3844325" y="1472900"/>
            <a:ext cx="2148000" cy="37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758" name="Google Shape;758;p62"/>
          <p:cNvSpPr txBox="1"/>
          <p:nvPr>
            <p:ph idx="2" type="subTitle"/>
          </p:nvPr>
        </p:nvSpPr>
        <p:spPr>
          <a:xfrm>
            <a:off x="3844325" y="1881600"/>
            <a:ext cx="214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 cold place</a:t>
            </a:r>
            <a:endParaRPr/>
          </a:p>
        </p:txBody>
      </p:sp>
      <p:sp>
        <p:nvSpPr>
          <p:cNvPr id="759" name="Google Shape;759;p62"/>
          <p:cNvSpPr txBox="1"/>
          <p:nvPr>
            <p:ph idx="3" type="subTitle"/>
          </p:nvPr>
        </p:nvSpPr>
        <p:spPr>
          <a:xfrm>
            <a:off x="6282725" y="1472900"/>
            <a:ext cx="2148000" cy="37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760" name="Google Shape;760;p62"/>
          <p:cNvSpPr txBox="1"/>
          <p:nvPr>
            <p:ph idx="4" type="subTitle"/>
          </p:nvPr>
        </p:nvSpPr>
        <p:spPr>
          <a:xfrm>
            <a:off x="6282725" y="1881600"/>
            <a:ext cx="214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is the second planet from the Sun</a:t>
            </a:r>
            <a:endParaRPr/>
          </a:p>
        </p:txBody>
      </p:sp>
      <p:sp>
        <p:nvSpPr>
          <p:cNvPr id="761" name="Google Shape;761;p62"/>
          <p:cNvSpPr txBox="1"/>
          <p:nvPr>
            <p:ph idx="5" type="subTitle"/>
          </p:nvPr>
        </p:nvSpPr>
        <p:spPr>
          <a:xfrm>
            <a:off x="3844325" y="2846750"/>
            <a:ext cx="2148000" cy="37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762" name="Google Shape;762;p62"/>
          <p:cNvSpPr txBox="1"/>
          <p:nvPr>
            <p:ph idx="6" type="subTitle"/>
          </p:nvPr>
        </p:nvSpPr>
        <p:spPr>
          <a:xfrm>
            <a:off x="3844325" y="3255450"/>
            <a:ext cx="214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a:t>
            </a:r>
            <a:endParaRPr/>
          </a:p>
        </p:txBody>
      </p:sp>
      <p:sp>
        <p:nvSpPr>
          <p:cNvPr id="763" name="Google Shape;763;p62"/>
          <p:cNvSpPr txBox="1"/>
          <p:nvPr>
            <p:ph idx="7" type="subTitle"/>
          </p:nvPr>
        </p:nvSpPr>
        <p:spPr>
          <a:xfrm>
            <a:off x="6282725" y="2846750"/>
            <a:ext cx="2148000" cy="37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764" name="Google Shape;764;p62"/>
          <p:cNvSpPr txBox="1"/>
          <p:nvPr>
            <p:ph idx="8" type="subTitle"/>
          </p:nvPr>
        </p:nvSpPr>
        <p:spPr>
          <a:xfrm>
            <a:off x="6282725" y="3255450"/>
            <a:ext cx="214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Saturn is a gas giant with several rings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PRICING</a:t>
            </a:r>
            <a:endParaRPr>
              <a:solidFill>
                <a:schemeClr val="lt2"/>
              </a:solidFill>
            </a:endParaRPr>
          </a:p>
        </p:txBody>
      </p:sp>
      <p:sp>
        <p:nvSpPr>
          <p:cNvPr id="770" name="Google Shape;770;p63"/>
          <p:cNvSpPr txBox="1"/>
          <p:nvPr>
            <p:ph idx="1" type="subTitle"/>
          </p:nvPr>
        </p:nvSpPr>
        <p:spPr>
          <a:xfrm>
            <a:off x="713225" y="2496880"/>
            <a:ext cx="2349000" cy="4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771" name="Google Shape;771;p63"/>
          <p:cNvSpPr txBox="1"/>
          <p:nvPr>
            <p:ph idx="2" type="subTitle"/>
          </p:nvPr>
        </p:nvSpPr>
        <p:spPr>
          <a:xfrm>
            <a:off x="3397506" y="2487802"/>
            <a:ext cx="2349000" cy="4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772" name="Google Shape;772;p63"/>
          <p:cNvSpPr txBox="1"/>
          <p:nvPr>
            <p:ph idx="3" type="subTitle"/>
          </p:nvPr>
        </p:nvSpPr>
        <p:spPr>
          <a:xfrm>
            <a:off x="713226" y="2904350"/>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773" name="Google Shape;773;p63"/>
          <p:cNvSpPr txBox="1"/>
          <p:nvPr>
            <p:ph idx="4" type="subTitle"/>
          </p:nvPr>
        </p:nvSpPr>
        <p:spPr>
          <a:xfrm>
            <a:off x="3397501" y="2894975"/>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several rings</a:t>
            </a:r>
            <a:endParaRPr/>
          </a:p>
        </p:txBody>
      </p:sp>
      <p:sp>
        <p:nvSpPr>
          <p:cNvPr id="774" name="Google Shape;774;p63"/>
          <p:cNvSpPr txBox="1"/>
          <p:nvPr>
            <p:ph idx="5" type="title"/>
          </p:nvPr>
        </p:nvSpPr>
        <p:spPr>
          <a:xfrm>
            <a:off x="713225" y="1961082"/>
            <a:ext cx="23490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$55</a:t>
            </a:r>
            <a:endParaRPr/>
          </a:p>
        </p:txBody>
      </p:sp>
      <p:sp>
        <p:nvSpPr>
          <p:cNvPr id="775" name="Google Shape;775;p63"/>
          <p:cNvSpPr txBox="1"/>
          <p:nvPr>
            <p:ph idx="6" type="title"/>
          </p:nvPr>
        </p:nvSpPr>
        <p:spPr>
          <a:xfrm>
            <a:off x="3397488" y="1961082"/>
            <a:ext cx="23490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776" name="Google Shape;776;p63"/>
          <p:cNvSpPr txBox="1"/>
          <p:nvPr>
            <p:ph idx="7" type="subTitle"/>
          </p:nvPr>
        </p:nvSpPr>
        <p:spPr>
          <a:xfrm>
            <a:off x="6081799" y="2487802"/>
            <a:ext cx="2349000" cy="4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777" name="Google Shape;777;p63"/>
          <p:cNvSpPr txBox="1"/>
          <p:nvPr>
            <p:ph idx="8" type="subTitle"/>
          </p:nvPr>
        </p:nvSpPr>
        <p:spPr>
          <a:xfrm>
            <a:off x="6081788" y="2894975"/>
            <a:ext cx="234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778" name="Google Shape;778;p63"/>
          <p:cNvSpPr txBox="1"/>
          <p:nvPr>
            <p:ph idx="9" type="title"/>
          </p:nvPr>
        </p:nvSpPr>
        <p:spPr>
          <a:xfrm>
            <a:off x="6081775" y="1961082"/>
            <a:ext cx="2349000" cy="6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779" name="Google Shape;779;p63"/>
          <p:cNvSpPr/>
          <p:nvPr/>
        </p:nvSpPr>
        <p:spPr>
          <a:xfrm>
            <a:off x="1548430" y="1236311"/>
            <a:ext cx="678591" cy="678591"/>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4232675" y="1236311"/>
            <a:ext cx="678591" cy="678591"/>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3"/>
          <p:cNvSpPr/>
          <p:nvPr/>
        </p:nvSpPr>
        <p:spPr>
          <a:xfrm>
            <a:off x="6916925" y="1236311"/>
            <a:ext cx="678591" cy="678591"/>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63"/>
          <p:cNvGrpSpPr/>
          <p:nvPr/>
        </p:nvGrpSpPr>
        <p:grpSpPr>
          <a:xfrm>
            <a:off x="7137371" y="1392606"/>
            <a:ext cx="237695" cy="365984"/>
            <a:chOff x="2109700" y="238125"/>
            <a:chExt cx="3390800" cy="5228350"/>
          </a:xfrm>
        </p:grpSpPr>
        <p:sp>
          <p:nvSpPr>
            <p:cNvPr id="783" name="Google Shape;783;p63"/>
            <p:cNvSpPr/>
            <p:nvPr/>
          </p:nvSpPr>
          <p:spPr>
            <a:xfrm>
              <a:off x="2426475" y="2699400"/>
              <a:ext cx="2757250" cy="2767075"/>
            </a:xfrm>
            <a:custGeom>
              <a:rect b="b" l="l" r="r" t="t"/>
              <a:pathLst>
                <a:path extrusionOk="0" h="110683" w="110290">
                  <a:moveTo>
                    <a:pt x="67396" y="18370"/>
                  </a:moveTo>
                  <a:cubicBezTo>
                    <a:pt x="68962" y="18370"/>
                    <a:pt x="70524" y="18971"/>
                    <a:pt x="71713" y="20171"/>
                  </a:cubicBezTo>
                  <a:cubicBezTo>
                    <a:pt x="74115" y="22573"/>
                    <a:pt x="74115" y="26446"/>
                    <a:pt x="71713" y="28823"/>
                  </a:cubicBezTo>
                  <a:lnTo>
                    <a:pt x="61272" y="39288"/>
                  </a:lnTo>
                  <a:lnTo>
                    <a:pt x="61272" y="49018"/>
                  </a:lnTo>
                  <a:lnTo>
                    <a:pt x="70978" y="49018"/>
                  </a:lnTo>
                  <a:lnTo>
                    <a:pt x="81443" y="38553"/>
                  </a:lnTo>
                  <a:cubicBezTo>
                    <a:pt x="82644" y="37352"/>
                    <a:pt x="84212" y="36752"/>
                    <a:pt x="85778" y="36752"/>
                  </a:cubicBezTo>
                  <a:cubicBezTo>
                    <a:pt x="87343" y="36752"/>
                    <a:pt x="88906" y="37352"/>
                    <a:pt x="90094" y="38553"/>
                  </a:cubicBezTo>
                  <a:cubicBezTo>
                    <a:pt x="92496" y="40955"/>
                    <a:pt x="92496" y="44827"/>
                    <a:pt x="90094" y="47205"/>
                  </a:cubicBezTo>
                  <a:lnTo>
                    <a:pt x="82178" y="55145"/>
                  </a:lnTo>
                  <a:lnTo>
                    <a:pt x="90094" y="63062"/>
                  </a:lnTo>
                  <a:cubicBezTo>
                    <a:pt x="92496" y="65464"/>
                    <a:pt x="92496" y="69336"/>
                    <a:pt x="90094" y="71713"/>
                  </a:cubicBezTo>
                  <a:cubicBezTo>
                    <a:pt x="88906" y="72914"/>
                    <a:pt x="87343" y="73515"/>
                    <a:pt x="85778" y="73515"/>
                  </a:cubicBezTo>
                  <a:cubicBezTo>
                    <a:pt x="84212" y="73515"/>
                    <a:pt x="82644" y="72914"/>
                    <a:pt x="81443" y="71713"/>
                  </a:cubicBezTo>
                  <a:lnTo>
                    <a:pt x="70978" y="61273"/>
                  </a:lnTo>
                  <a:lnTo>
                    <a:pt x="61272" y="61273"/>
                  </a:lnTo>
                  <a:lnTo>
                    <a:pt x="61272" y="70978"/>
                  </a:lnTo>
                  <a:lnTo>
                    <a:pt x="71713" y="81443"/>
                  </a:lnTo>
                  <a:cubicBezTo>
                    <a:pt x="74115" y="83845"/>
                    <a:pt x="74115" y="87718"/>
                    <a:pt x="71713" y="90095"/>
                  </a:cubicBezTo>
                  <a:cubicBezTo>
                    <a:pt x="70524" y="91296"/>
                    <a:pt x="68962" y="91896"/>
                    <a:pt x="67396" y="91896"/>
                  </a:cubicBezTo>
                  <a:cubicBezTo>
                    <a:pt x="65831" y="91896"/>
                    <a:pt x="64262" y="91296"/>
                    <a:pt x="63061" y="90095"/>
                  </a:cubicBezTo>
                  <a:lnTo>
                    <a:pt x="55145" y="82179"/>
                  </a:lnTo>
                  <a:lnTo>
                    <a:pt x="47204" y="90095"/>
                  </a:lnTo>
                  <a:cubicBezTo>
                    <a:pt x="46015" y="91296"/>
                    <a:pt x="44453" y="91896"/>
                    <a:pt x="42887" y="91896"/>
                  </a:cubicBezTo>
                  <a:cubicBezTo>
                    <a:pt x="41322" y="91896"/>
                    <a:pt x="39753" y="91296"/>
                    <a:pt x="38552" y="90095"/>
                  </a:cubicBezTo>
                  <a:cubicBezTo>
                    <a:pt x="36151" y="87718"/>
                    <a:pt x="36151" y="83845"/>
                    <a:pt x="38552" y="81443"/>
                  </a:cubicBezTo>
                  <a:lnTo>
                    <a:pt x="49018" y="70978"/>
                  </a:lnTo>
                  <a:lnTo>
                    <a:pt x="49018" y="61273"/>
                  </a:lnTo>
                  <a:lnTo>
                    <a:pt x="39288" y="61273"/>
                  </a:lnTo>
                  <a:lnTo>
                    <a:pt x="28823" y="71713"/>
                  </a:lnTo>
                  <a:cubicBezTo>
                    <a:pt x="27634" y="72914"/>
                    <a:pt x="26071" y="73515"/>
                    <a:pt x="24506" y="73515"/>
                  </a:cubicBezTo>
                  <a:cubicBezTo>
                    <a:pt x="22940" y="73515"/>
                    <a:pt x="21372" y="72914"/>
                    <a:pt x="20171" y="71713"/>
                  </a:cubicBezTo>
                  <a:cubicBezTo>
                    <a:pt x="17769" y="69336"/>
                    <a:pt x="17769" y="65464"/>
                    <a:pt x="20171" y="63062"/>
                  </a:cubicBezTo>
                  <a:lnTo>
                    <a:pt x="28087" y="55145"/>
                  </a:lnTo>
                  <a:lnTo>
                    <a:pt x="20171" y="47205"/>
                  </a:lnTo>
                  <a:cubicBezTo>
                    <a:pt x="17769" y="44827"/>
                    <a:pt x="17769" y="40955"/>
                    <a:pt x="20171" y="38553"/>
                  </a:cubicBezTo>
                  <a:cubicBezTo>
                    <a:pt x="21372" y="37352"/>
                    <a:pt x="22940" y="36752"/>
                    <a:pt x="24506" y="36752"/>
                  </a:cubicBezTo>
                  <a:cubicBezTo>
                    <a:pt x="26071" y="36752"/>
                    <a:pt x="27634" y="37352"/>
                    <a:pt x="28823" y="38553"/>
                  </a:cubicBezTo>
                  <a:lnTo>
                    <a:pt x="39288" y="49018"/>
                  </a:lnTo>
                  <a:lnTo>
                    <a:pt x="49018" y="49018"/>
                  </a:lnTo>
                  <a:lnTo>
                    <a:pt x="49018" y="39288"/>
                  </a:lnTo>
                  <a:lnTo>
                    <a:pt x="38552" y="28823"/>
                  </a:lnTo>
                  <a:cubicBezTo>
                    <a:pt x="36151" y="26446"/>
                    <a:pt x="36151" y="22573"/>
                    <a:pt x="38552" y="20171"/>
                  </a:cubicBezTo>
                  <a:cubicBezTo>
                    <a:pt x="39753" y="18971"/>
                    <a:pt x="41322" y="18370"/>
                    <a:pt x="42887" y="18370"/>
                  </a:cubicBezTo>
                  <a:cubicBezTo>
                    <a:pt x="44453" y="18370"/>
                    <a:pt x="46015" y="18971"/>
                    <a:pt x="47204" y="20171"/>
                  </a:cubicBezTo>
                  <a:lnTo>
                    <a:pt x="55145" y="28088"/>
                  </a:lnTo>
                  <a:lnTo>
                    <a:pt x="63061" y="20171"/>
                  </a:lnTo>
                  <a:cubicBezTo>
                    <a:pt x="64262" y="18971"/>
                    <a:pt x="65831" y="18370"/>
                    <a:pt x="67396" y="18370"/>
                  </a:cubicBezTo>
                  <a:close/>
                  <a:moveTo>
                    <a:pt x="55145" y="1"/>
                  </a:moveTo>
                  <a:cubicBezTo>
                    <a:pt x="24681" y="1"/>
                    <a:pt x="0" y="24681"/>
                    <a:pt x="0" y="55145"/>
                  </a:cubicBezTo>
                  <a:cubicBezTo>
                    <a:pt x="0" y="85585"/>
                    <a:pt x="24681" y="110682"/>
                    <a:pt x="55145" y="110682"/>
                  </a:cubicBezTo>
                  <a:cubicBezTo>
                    <a:pt x="85585" y="110682"/>
                    <a:pt x="110290" y="85585"/>
                    <a:pt x="110290" y="55145"/>
                  </a:cubicBezTo>
                  <a:cubicBezTo>
                    <a:pt x="110290" y="24681"/>
                    <a:pt x="85585" y="1"/>
                    <a:pt x="55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3"/>
            <p:cNvSpPr/>
            <p:nvPr/>
          </p:nvSpPr>
          <p:spPr>
            <a:xfrm>
              <a:off x="2109700" y="238125"/>
              <a:ext cx="2075300" cy="1542225"/>
            </a:xfrm>
            <a:custGeom>
              <a:rect b="b" l="l" r="r" t="t"/>
              <a:pathLst>
                <a:path extrusionOk="0" h="61689" w="83012">
                  <a:moveTo>
                    <a:pt x="6544" y="0"/>
                  </a:moveTo>
                  <a:cubicBezTo>
                    <a:pt x="4191" y="0"/>
                    <a:pt x="2034" y="1348"/>
                    <a:pt x="1005" y="3480"/>
                  </a:cubicBezTo>
                  <a:cubicBezTo>
                    <a:pt x="0" y="5588"/>
                    <a:pt x="270" y="8112"/>
                    <a:pt x="1740" y="9951"/>
                  </a:cubicBezTo>
                  <a:lnTo>
                    <a:pt x="42792" y="61689"/>
                  </a:lnTo>
                  <a:lnTo>
                    <a:pt x="83011" y="61689"/>
                  </a:lnTo>
                  <a:lnTo>
                    <a:pt x="35832" y="2304"/>
                  </a:lnTo>
                  <a:cubicBezTo>
                    <a:pt x="34656" y="833"/>
                    <a:pt x="32915" y="0"/>
                    <a:pt x="31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3"/>
            <p:cNvSpPr/>
            <p:nvPr/>
          </p:nvSpPr>
          <p:spPr>
            <a:xfrm>
              <a:off x="4001150" y="238125"/>
              <a:ext cx="1499350" cy="1449700"/>
            </a:xfrm>
            <a:custGeom>
              <a:rect b="b" l="l" r="r" t="t"/>
              <a:pathLst>
                <a:path extrusionOk="0" h="57988" w="59974">
                  <a:moveTo>
                    <a:pt x="28921" y="0"/>
                  </a:moveTo>
                  <a:cubicBezTo>
                    <a:pt x="27058" y="0"/>
                    <a:pt x="25294" y="833"/>
                    <a:pt x="24117" y="2304"/>
                  </a:cubicBezTo>
                  <a:lnTo>
                    <a:pt x="1" y="32866"/>
                  </a:lnTo>
                  <a:lnTo>
                    <a:pt x="20098" y="57988"/>
                  </a:lnTo>
                  <a:lnTo>
                    <a:pt x="58209" y="9951"/>
                  </a:lnTo>
                  <a:cubicBezTo>
                    <a:pt x="59680" y="8112"/>
                    <a:pt x="59974" y="5588"/>
                    <a:pt x="58944" y="3480"/>
                  </a:cubicBezTo>
                  <a:cubicBezTo>
                    <a:pt x="57915" y="1348"/>
                    <a:pt x="55783" y="0"/>
                    <a:pt x="53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p:nvPr/>
          </p:nvSpPr>
          <p:spPr>
            <a:xfrm>
              <a:off x="3192375" y="2086675"/>
              <a:ext cx="1225450" cy="423425"/>
            </a:xfrm>
            <a:custGeom>
              <a:rect b="b" l="l" r="r" t="t"/>
              <a:pathLst>
                <a:path extrusionOk="0" h="16937" w="49018">
                  <a:moveTo>
                    <a:pt x="6127" y="1"/>
                  </a:moveTo>
                  <a:cubicBezTo>
                    <a:pt x="2745" y="1"/>
                    <a:pt x="0" y="2746"/>
                    <a:pt x="0" y="6128"/>
                  </a:cubicBezTo>
                  <a:lnTo>
                    <a:pt x="0" y="16937"/>
                  </a:lnTo>
                  <a:cubicBezTo>
                    <a:pt x="7598" y="13946"/>
                    <a:pt x="15857" y="12255"/>
                    <a:pt x="24509" y="12255"/>
                  </a:cubicBezTo>
                  <a:cubicBezTo>
                    <a:pt x="33161" y="12255"/>
                    <a:pt x="41395" y="13946"/>
                    <a:pt x="49018" y="16937"/>
                  </a:cubicBezTo>
                  <a:lnTo>
                    <a:pt x="49018" y="6128"/>
                  </a:lnTo>
                  <a:cubicBezTo>
                    <a:pt x="49018" y="2746"/>
                    <a:pt x="46273" y="1"/>
                    <a:pt x="42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63"/>
          <p:cNvSpPr/>
          <p:nvPr/>
        </p:nvSpPr>
        <p:spPr>
          <a:xfrm>
            <a:off x="4398638" y="1392613"/>
            <a:ext cx="346684" cy="365985"/>
          </a:xfrm>
          <a:custGeom>
            <a:rect b="b" l="l" r="r" t="t"/>
            <a:pathLst>
              <a:path extrusionOk="0" h="209134" w="198105">
                <a:moveTo>
                  <a:pt x="185850" y="24509"/>
                </a:moveTo>
                <a:lnTo>
                  <a:pt x="185850" y="53919"/>
                </a:lnTo>
                <a:lnTo>
                  <a:pt x="151121" y="53919"/>
                </a:lnTo>
                <a:lnTo>
                  <a:pt x="151121" y="85781"/>
                </a:lnTo>
                <a:lnTo>
                  <a:pt x="116417" y="85781"/>
                </a:lnTo>
                <a:lnTo>
                  <a:pt x="116417" y="53919"/>
                </a:lnTo>
                <a:lnTo>
                  <a:pt x="81688" y="53919"/>
                </a:lnTo>
                <a:lnTo>
                  <a:pt x="81688" y="85781"/>
                </a:lnTo>
                <a:lnTo>
                  <a:pt x="46959" y="85781"/>
                </a:lnTo>
                <a:lnTo>
                  <a:pt x="46959" y="53919"/>
                </a:lnTo>
                <a:lnTo>
                  <a:pt x="12255" y="53919"/>
                </a:lnTo>
                <a:lnTo>
                  <a:pt x="12255" y="24509"/>
                </a:lnTo>
                <a:lnTo>
                  <a:pt x="46959" y="24509"/>
                </a:lnTo>
                <a:lnTo>
                  <a:pt x="46959" y="53919"/>
                </a:lnTo>
                <a:lnTo>
                  <a:pt x="81688" y="53919"/>
                </a:lnTo>
                <a:lnTo>
                  <a:pt x="81688" y="24509"/>
                </a:lnTo>
                <a:lnTo>
                  <a:pt x="116417" y="24509"/>
                </a:lnTo>
                <a:lnTo>
                  <a:pt x="116417" y="53919"/>
                </a:lnTo>
                <a:lnTo>
                  <a:pt x="151121" y="53919"/>
                </a:lnTo>
                <a:lnTo>
                  <a:pt x="151121" y="24509"/>
                </a:lnTo>
                <a:close/>
                <a:moveTo>
                  <a:pt x="185850" y="98035"/>
                </a:moveTo>
                <a:lnTo>
                  <a:pt x="185850" y="185752"/>
                </a:lnTo>
                <a:cubicBezTo>
                  <a:pt x="183914" y="185066"/>
                  <a:pt x="181880" y="184625"/>
                  <a:pt x="179723" y="184625"/>
                </a:cubicBezTo>
                <a:lnTo>
                  <a:pt x="96908" y="184625"/>
                </a:lnTo>
                <a:cubicBezTo>
                  <a:pt x="94359" y="177517"/>
                  <a:pt x="87644" y="172370"/>
                  <a:pt x="79654" y="172370"/>
                </a:cubicBezTo>
                <a:lnTo>
                  <a:pt x="30636" y="172370"/>
                </a:lnTo>
                <a:cubicBezTo>
                  <a:pt x="23700" y="172370"/>
                  <a:pt x="17377" y="174772"/>
                  <a:pt x="12255" y="178644"/>
                </a:cubicBezTo>
                <a:lnTo>
                  <a:pt x="12255" y="98035"/>
                </a:lnTo>
                <a:close/>
                <a:moveTo>
                  <a:pt x="6128" y="0"/>
                </a:moveTo>
                <a:cubicBezTo>
                  <a:pt x="2745" y="0"/>
                  <a:pt x="0" y="2745"/>
                  <a:pt x="0" y="6127"/>
                </a:cubicBezTo>
                <a:lnTo>
                  <a:pt x="0" y="203006"/>
                </a:lnTo>
                <a:cubicBezTo>
                  <a:pt x="0" y="206388"/>
                  <a:pt x="2745" y="209133"/>
                  <a:pt x="6128" y="209133"/>
                </a:cubicBezTo>
                <a:lnTo>
                  <a:pt x="191978" y="209133"/>
                </a:lnTo>
                <a:cubicBezTo>
                  <a:pt x="195360" y="209133"/>
                  <a:pt x="198105" y="206388"/>
                  <a:pt x="198105" y="203006"/>
                </a:cubicBezTo>
                <a:lnTo>
                  <a:pt x="198105" y="6127"/>
                </a:lnTo>
                <a:cubicBezTo>
                  <a:pt x="198105" y="2745"/>
                  <a:pt x="195360" y="0"/>
                  <a:pt x="191978" y="0"/>
                </a:cubicBezTo>
                <a:cubicBezTo>
                  <a:pt x="188595" y="0"/>
                  <a:pt x="185850" y="2745"/>
                  <a:pt x="185850" y="6127"/>
                </a:cubicBezTo>
                <a:lnTo>
                  <a:pt x="185850" y="12254"/>
                </a:lnTo>
                <a:lnTo>
                  <a:pt x="12255" y="12254"/>
                </a:lnTo>
                <a:lnTo>
                  <a:pt x="12255" y="6127"/>
                </a:lnTo>
                <a:cubicBezTo>
                  <a:pt x="12255" y="2745"/>
                  <a:pt x="9510" y="0"/>
                  <a:pt x="6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63"/>
          <p:cNvGrpSpPr/>
          <p:nvPr/>
        </p:nvGrpSpPr>
        <p:grpSpPr>
          <a:xfrm>
            <a:off x="1704739" y="1392623"/>
            <a:ext cx="365985" cy="365985"/>
            <a:chOff x="1190625" y="238125"/>
            <a:chExt cx="5228350" cy="5228350"/>
          </a:xfrm>
        </p:grpSpPr>
        <p:sp>
          <p:nvSpPr>
            <p:cNvPr id="789" name="Google Shape;789;p63"/>
            <p:cNvSpPr/>
            <p:nvPr/>
          </p:nvSpPr>
          <p:spPr>
            <a:xfrm>
              <a:off x="1190625" y="4547375"/>
              <a:ext cx="5228350" cy="919100"/>
            </a:xfrm>
            <a:custGeom>
              <a:rect b="b" l="l" r="r" t="t"/>
              <a:pathLst>
                <a:path extrusionOk="0" h="36764" w="209134">
                  <a:moveTo>
                    <a:pt x="18382" y="0"/>
                  </a:moveTo>
                  <a:cubicBezTo>
                    <a:pt x="8235" y="0"/>
                    <a:pt x="0" y="8235"/>
                    <a:pt x="0" y="18382"/>
                  </a:cubicBezTo>
                  <a:cubicBezTo>
                    <a:pt x="0" y="28553"/>
                    <a:pt x="8235" y="36763"/>
                    <a:pt x="18382" y="36763"/>
                  </a:cubicBezTo>
                  <a:lnTo>
                    <a:pt x="190752" y="36763"/>
                  </a:lnTo>
                  <a:cubicBezTo>
                    <a:pt x="200923" y="36763"/>
                    <a:pt x="209133" y="28553"/>
                    <a:pt x="209133" y="18382"/>
                  </a:cubicBezTo>
                  <a:cubicBezTo>
                    <a:pt x="209133" y="8235"/>
                    <a:pt x="200923" y="0"/>
                    <a:pt x="1907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3"/>
            <p:cNvSpPr/>
            <p:nvPr/>
          </p:nvSpPr>
          <p:spPr>
            <a:xfrm>
              <a:off x="3805075" y="238125"/>
              <a:ext cx="919125" cy="919100"/>
            </a:xfrm>
            <a:custGeom>
              <a:rect b="b" l="l" r="r" t="t"/>
              <a:pathLst>
                <a:path extrusionOk="0" h="36764" w="36765">
                  <a:moveTo>
                    <a:pt x="18383" y="0"/>
                  </a:moveTo>
                  <a:cubicBezTo>
                    <a:pt x="8211" y="0"/>
                    <a:pt x="1" y="8235"/>
                    <a:pt x="1" y="18382"/>
                  </a:cubicBezTo>
                  <a:cubicBezTo>
                    <a:pt x="1" y="28528"/>
                    <a:pt x="8211" y="36763"/>
                    <a:pt x="18383" y="36763"/>
                  </a:cubicBezTo>
                  <a:cubicBezTo>
                    <a:pt x="28529" y="36763"/>
                    <a:pt x="36764" y="28528"/>
                    <a:pt x="36764" y="18382"/>
                  </a:cubicBezTo>
                  <a:cubicBezTo>
                    <a:pt x="36764" y="8235"/>
                    <a:pt x="28529" y="0"/>
                    <a:pt x="18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3"/>
            <p:cNvSpPr/>
            <p:nvPr/>
          </p:nvSpPr>
          <p:spPr>
            <a:xfrm>
              <a:off x="4877350" y="3015575"/>
              <a:ext cx="612750" cy="1225450"/>
            </a:xfrm>
            <a:custGeom>
              <a:rect b="b" l="l" r="r" t="t"/>
              <a:pathLst>
                <a:path extrusionOk="0" h="49018" w="24510">
                  <a:moveTo>
                    <a:pt x="12255" y="0"/>
                  </a:moveTo>
                  <a:cubicBezTo>
                    <a:pt x="5466" y="0"/>
                    <a:pt x="0" y="5490"/>
                    <a:pt x="0" y="12255"/>
                  </a:cubicBezTo>
                  <a:lnTo>
                    <a:pt x="0" y="49018"/>
                  </a:lnTo>
                  <a:lnTo>
                    <a:pt x="24509" y="49018"/>
                  </a:lnTo>
                  <a:lnTo>
                    <a:pt x="24509" y="12255"/>
                  </a:lnTo>
                  <a:cubicBezTo>
                    <a:pt x="24509" y="5490"/>
                    <a:pt x="19019" y="0"/>
                    <a:pt x="122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3"/>
            <p:cNvSpPr/>
            <p:nvPr/>
          </p:nvSpPr>
          <p:spPr>
            <a:xfrm>
              <a:off x="2243275" y="391375"/>
              <a:ext cx="4042125" cy="2624225"/>
            </a:xfrm>
            <a:custGeom>
              <a:rect b="b" l="l" r="r" t="t"/>
              <a:pathLst>
                <a:path extrusionOk="0" h="104969" w="161685">
                  <a:moveTo>
                    <a:pt x="13440" y="0"/>
                  </a:moveTo>
                  <a:cubicBezTo>
                    <a:pt x="10304" y="0"/>
                    <a:pt x="7166" y="1189"/>
                    <a:pt x="4779" y="3575"/>
                  </a:cubicBezTo>
                  <a:cubicBezTo>
                    <a:pt x="0" y="8355"/>
                    <a:pt x="0" y="16148"/>
                    <a:pt x="4779" y="20928"/>
                  </a:cubicBezTo>
                  <a:lnTo>
                    <a:pt x="56346" y="72470"/>
                  </a:lnTo>
                  <a:lnTo>
                    <a:pt x="56346" y="104968"/>
                  </a:lnTo>
                  <a:lnTo>
                    <a:pt x="96516" y="104968"/>
                  </a:lnTo>
                  <a:cubicBezTo>
                    <a:pt x="98648" y="101316"/>
                    <a:pt x="101687" y="98277"/>
                    <a:pt x="105363" y="96121"/>
                  </a:cubicBezTo>
                  <a:lnTo>
                    <a:pt x="105363" y="72470"/>
                  </a:lnTo>
                  <a:lnTo>
                    <a:pt x="156905" y="20928"/>
                  </a:lnTo>
                  <a:cubicBezTo>
                    <a:pt x="161684" y="16148"/>
                    <a:pt x="161684" y="8355"/>
                    <a:pt x="156905" y="3575"/>
                  </a:cubicBezTo>
                  <a:cubicBezTo>
                    <a:pt x="154525" y="1195"/>
                    <a:pt x="151383" y="0"/>
                    <a:pt x="148238" y="0"/>
                  </a:cubicBezTo>
                  <a:cubicBezTo>
                    <a:pt x="145102" y="0"/>
                    <a:pt x="141964" y="1189"/>
                    <a:pt x="139578" y="3575"/>
                  </a:cubicBezTo>
                  <a:lnTo>
                    <a:pt x="100290" y="42888"/>
                  </a:lnTo>
                  <a:lnTo>
                    <a:pt x="61419" y="42888"/>
                  </a:lnTo>
                  <a:lnTo>
                    <a:pt x="22107" y="3575"/>
                  </a:lnTo>
                  <a:cubicBezTo>
                    <a:pt x="19727" y="1195"/>
                    <a:pt x="16584" y="0"/>
                    <a:pt x="134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3"/>
            <p:cNvSpPr/>
            <p:nvPr/>
          </p:nvSpPr>
          <p:spPr>
            <a:xfrm>
              <a:off x="2196700" y="3321925"/>
              <a:ext cx="2374300" cy="919100"/>
            </a:xfrm>
            <a:custGeom>
              <a:rect b="b" l="l" r="r" t="t"/>
              <a:pathLst>
                <a:path extrusionOk="0" h="36764" w="94972">
                  <a:moveTo>
                    <a:pt x="33700" y="1"/>
                  </a:moveTo>
                  <a:cubicBezTo>
                    <a:pt x="29852" y="1"/>
                    <a:pt x="26200" y="1839"/>
                    <a:pt x="23896" y="4902"/>
                  </a:cubicBezTo>
                  <a:lnTo>
                    <a:pt x="0" y="36764"/>
                  </a:lnTo>
                  <a:lnTo>
                    <a:pt x="30636" y="36764"/>
                  </a:lnTo>
                  <a:lnTo>
                    <a:pt x="39827" y="24509"/>
                  </a:lnTo>
                  <a:lnTo>
                    <a:pt x="94972" y="24509"/>
                  </a:lnTo>
                  <a:lnTo>
                    <a:pt x="949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4" name="Google Shape;794;p63"/>
          <p:cNvCxnSpPr/>
          <p:nvPr/>
        </p:nvCxnSpPr>
        <p:spPr>
          <a:xfrm>
            <a:off x="3192025" y="1236300"/>
            <a:ext cx="0" cy="2295000"/>
          </a:xfrm>
          <a:prstGeom prst="straightConnector1">
            <a:avLst/>
          </a:prstGeom>
          <a:noFill/>
          <a:ln cap="flat" cmpd="sng" w="28575">
            <a:solidFill>
              <a:schemeClr val="lt2"/>
            </a:solidFill>
            <a:prstDash val="dash"/>
            <a:round/>
            <a:headEnd len="med" w="med" type="none"/>
            <a:tailEnd len="med" w="med" type="none"/>
          </a:ln>
        </p:spPr>
      </p:cxnSp>
      <p:cxnSp>
        <p:nvCxnSpPr>
          <p:cNvPr id="795" name="Google Shape;795;p63"/>
          <p:cNvCxnSpPr/>
          <p:nvPr/>
        </p:nvCxnSpPr>
        <p:spPr>
          <a:xfrm>
            <a:off x="5951975" y="1236300"/>
            <a:ext cx="0" cy="2295000"/>
          </a:xfrm>
          <a:prstGeom prst="straightConnector1">
            <a:avLst/>
          </a:prstGeom>
          <a:noFill/>
          <a:ln cap="flat" cmpd="sng" w="28575">
            <a:solidFill>
              <a:schemeClr val="lt2"/>
            </a:solidFill>
            <a:prstDash val="dash"/>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cxnSp>
        <p:nvCxnSpPr>
          <p:cNvPr id="801" name="Google Shape;801;p64"/>
          <p:cNvCxnSpPr>
            <a:stCxn id="802" idx="2"/>
            <a:endCxn id="803" idx="0"/>
          </p:cNvCxnSpPr>
          <p:nvPr/>
        </p:nvCxnSpPr>
        <p:spPr>
          <a:xfrm>
            <a:off x="4571975" y="3392325"/>
            <a:ext cx="0" cy="228600"/>
          </a:xfrm>
          <a:prstGeom prst="straightConnector1">
            <a:avLst/>
          </a:prstGeom>
          <a:noFill/>
          <a:ln cap="flat" cmpd="sng" w="28575">
            <a:solidFill>
              <a:schemeClr val="accent1"/>
            </a:solidFill>
            <a:prstDash val="dash"/>
            <a:round/>
            <a:headEnd len="med" w="med" type="none"/>
            <a:tailEnd len="med" w="med" type="none"/>
          </a:ln>
        </p:spPr>
      </p:cxnSp>
      <p:cxnSp>
        <p:nvCxnSpPr>
          <p:cNvPr id="804" name="Google Shape;804;p64"/>
          <p:cNvCxnSpPr>
            <a:stCxn id="805" idx="2"/>
            <a:endCxn id="802" idx="0"/>
          </p:cNvCxnSpPr>
          <p:nvPr/>
        </p:nvCxnSpPr>
        <p:spPr>
          <a:xfrm>
            <a:off x="4572000" y="2161675"/>
            <a:ext cx="0" cy="744900"/>
          </a:xfrm>
          <a:prstGeom prst="straightConnector1">
            <a:avLst/>
          </a:prstGeom>
          <a:noFill/>
          <a:ln cap="flat" cmpd="sng" w="28575">
            <a:solidFill>
              <a:schemeClr val="accent1"/>
            </a:solidFill>
            <a:prstDash val="dash"/>
            <a:round/>
            <a:headEnd len="med" w="med" type="none"/>
            <a:tailEnd len="med" w="med" type="none"/>
          </a:ln>
        </p:spPr>
      </p:cxnSp>
      <p:cxnSp>
        <p:nvCxnSpPr>
          <p:cNvPr id="806" name="Google Shape;806;p64"/>
          <p:cNvCxnSpPr>
            <a:stCxn id="805" idx="1"/>
            <a:endCxn id="807" idx="0"/>
          </p:cNvCxnSpPr>
          <p:nvPr/>
        </p:nvCxnSpPr>
        <p:spPr>
          <a:xfrm flipH="1">
            <a:off x="1842750" y="1918825"/>
            <a:ext cx="1454400" cy="1702200"/>
          </a:xfrm>
          <a:prstGeom prst="bentConnector2">
            <a:avLst/>
          </a:prstGeom>
          <a:noFill/>
          <a:ln cap="flat" cmpd="sng" w="28575">
            <a:solidFill>
              <a:schemeClr val="accent1"/>
            </a:solidFill>
            <a:prstDash val="solid"/>
            <a:round/>
            <a:headEnd len="med" w="med" type="none"/>
            <a:tailEnd len="med" w="med" type="none"/>
          </a:ln>
        </p:spPr>
      </p:cxnSp>
      <p:cxnSp>
        <p:nvCxnSpPr>
          <p:cNvPr id="808" name="Google Shape;808;p64"/>
          <p:cNvCxnSpPr>
            <a:stCxn id="809" idx="2"/>
            <a:endCxn id="810" idx="0"/>
          </p:cNvCxnSpPr>
          <p:nvPr/>
        </p:nvCxnSpPr>
        <p:spPr>
          <a:xfrm>
            <a:off x="7301100" y="2677974"/>
            <a:ext cx="0" cy="228600"/>
          </a:xfrm>
          <a:prstGeom prst="straightConnector1">
            <a:avLst/>
          </a:prstGeom>
          <a:noFill/>
          <a:ln cap="flat" cmpd="sng" w="28575">
            <a:solidFill>
              <a:schemeClr val="accent1"/>
            </a:solidFill>
            <a:prstDash val="solid"/>
            <a:round/>
            <a:headEnd len="med" w="med" type="none"/>
            <a:tailEnd len="med" w="med" type="none"/>
          </a:ln>
        </p:spPr>
      </p:cxnSp>
      <p:sp>
        <p:nvSpPr>
          <p:cNvPr id="805" name="Google Shape;805;p64"/>
          <p:cNvSpPr/>
          <p:nvPr/>
        </p:nvSpPr>
        <p:spPr>
          <a:xfrm>
            <a:off x="3297150" y="1675975"/>
            <a:ext cx="2549700" cy="485700"/>
          </a:xfrm>
          <a:prstGeom prst="roundRect">
            <a:avLst>
              <a:gd fmla="val 0" name="adj"/>
            </a:avLst>
          </a:prstGeom>
          <a:solidFill>
            <a:schemeClr val="accent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200">
                <a:solidFill>
                  <a:schemeClr val="lt1"/>
                </a:solidFill>
                <a:latin typeface="Roboto Condensed"/>
                <a:ea typeface="Roboto Condensed"/>
                <a:cs typeface="Roboto Condensed"/>
                <a:sym typeface="Roboto Condensed"/>
              </a:rPr>
              <a:t>MANUFACTURER</a:t>
            </a:r>
            <a:endParaRPr b="1" sz="2200">
              <a:solidFill>
                <a:schemeClr val="lt1"/>
              </a:solidFill>
              <a:latin typeface="Roboto Condensed"/>
              <a:ea typeface="Roboto Condensed"/>
              <a:cs typeface="Roboto Condensed"/>
              <a:sym typeface="Roboto Condensed"/>
            </a:endParaRPr>
          </a:p>
        </p:txBody>
      </p:sp>
      <p:sp>
        <p:nvSpPr>
          <p:cNvPr id="802" name="Google Shape;802;p64"/>
          <p:cNvSpPr/>
          <p:nvPr/>
        </p:nvSpPr>
        <p:spPr>
          <a:xfrm>
            <a:off x="3530075" y="2906625"/>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Retailers</a:t>
            </a:r>
            <a:endParaRPr sz="1600">
              <a:solidFill>
                <a:schemeClr val="dk1"/>
              </a:solidFill>
              <a:latin typeface="Actor"/>
              <a:ea typeface="Actor"/>
              <a:cs typeface="Actor"/>
              <a:sym typeface="Actor"/>
            </a:endParaRPr>
          </a:p>
        </p:txBody>
      </p:sp>
      <p:sp>
        <p:nvSpPr>
          <p:cNvPr id="810" name="Google Shape;810;p64"/>
          <p:cNvSpPr/>
          <p:nvPr/>
        </p:nvSpPr>
        <p:spPr>
          <a:xfrm>
            <a:off x="6259205" y="2906625"/>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Retailers</a:t>
            </a:r>
            <a:endParaRPr sz="1600">
              <a:solidFill>
                <a:schemeClr val="dk1"/>
              </a:solidFill>
              <a:latin typeface="Actor"/>
              <a:ea typeface="Actor"/>
              <a:cs typeface="Actor"/>
              <a:sym typeface="Actor"/>
            </a:endParaRPr>
          </a:p>
        </p:txBody>
      </p:sp>
      <p:sp>
        <p:nvSpPr>
          <p:cNvPr id="809" name="Google Shape;809;p64"/>
          <p:cNvSpPr/>
          <p:nvPr/>
        </p:nvSpPr>
        <p:spPr>
          <a:xfrm>
            <a:off x="6259200" y="2192274"/>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Wholesaler</a:t>
            </a:r>
            <a:endParaRPr sz="1600">
              <a:solidFill>
                <a:schemeClr val="dk1"/>
              </a:solidFill>
              <a:latin typeface="Actor"/>
              <a:ea typeface="Actor"/>
              <a:cs typeface="Actor"/>
              <a:sym typeface="Actor"/>
            </a:endParaRPr>
          </a:p>
        </p:txBody>
      </p:sp>
      <p:sp>
        <p:nvSpPr>
          <p:cNvPr id="811" name="Google Shape;811;p64"/>
          <p:cNvSpPr/>
          <p:nvPr/>
        </p:nvSpPr>
        <p:spPr>
          <a:xfrm>
            <a:off x="6259200" y="3621024"/>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Consumer</a:t>
            </a:r>
            <a:endParaRPr sz="1600">
              <a:solidFill>
                <a:schemeClr val="dk1"/>
              </a:solidFill>
              <a:latin typeface="Actor"/>
              <a:ea typeface="Actor"/>
              <a:cs typeface="Actor"/>
              <a:sym typeface="Actor"/>
            </a:endParaRPr>
          </a:p>
        </p:txBody>
      </p:sp>
      <p:sp>
        <p:nvSpPr>
          <p:cNvPr id="803" name="Google Shape;803;p64"/>
          <p:cNvSpPr/>
          <p:nvPr/>
        </p:nvSpPr>
        <p:spPr>
          <a:xfrm>
            <a:off x="3530063" y="3621024"/>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Consumer</a:t>
            </a:r>
            <a:endParaRPr sz="1600">
              <a:solidFill>
                <a:schemeClr val="dk1"/>
              </a:solidFill>
              <a:latin typeface="Actor"/>
              <a:ea typeface="Actor"/>
              <a:cs typeface="Actor"/>
              <a:sym typeface="Actor"/>
            </a:endParaRPr>
          </a:p>
        </p:txBody>
      </p:sp>
      <p:sp>
        <p:nvSpPr>
          <p:cNvPr id="807" name="Google Shape;807;p64"/>
          <p:cNvSpPr/>
          <p:nvPr/>
        </p:nvSpPr>
        <p:spPr>
          <a:xfrm>
            <a:off x="800925" y="3621024"/>
            <a:ext cx="2083800" cy="4857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t" bIns="0" lIns="91425" spcFirstLastPara="1" rIns="91425" wrap="square" tIns="1097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Consumer</a:t>
            </a:r>
            <a:endParaRPr sz="1600">
              <a:solidFill>
                <a:schemeClr val="dk1"/>
              </a:solidFill>
              <a:latin typeface="Actor"/>
              <a:ea typeface="Actor"/>
              <a:cs typeface="Actor"/>
              <a:sym typeface="Actor"/>
            </a:endParaRPr>
          </a:p>
        </p:txBody>
      </p:sp>
      <p:cxnSp>
        <p:nvCxnSpPr>
          <p:cNvPr id="812" name="Google Shape;812;p64"/>
          <p:cNvCxnSpPr>
            <a:stCxn id="805" idx="3"/>
            <a:endCxn id="809" idx="0"/>
          </p:cNvCxnSpPr>
          <p:nvPr/>
        </p:nvCxnSpPr>
        <p:spPr>
          <a:xfrm>
            <a:off x="5846850" y="1918825"/>
            <a:ext cx="1454400" cy="273300"/>
          </a:xfrm>
          <a:prstGeom prst="bentConnector2">
            <a:avLst/>
          </a:prstGeom>
          <a:noFill/>
          <a:ln cap="flat" cmpd="sng" w="28575">
            <a:solidFill>
              <a:schemeClr val="accent1"/>
            </a:solidFill>
            <a:prstDash val="solid"/>
            <a:round/>
            <a:headEnd len="med" w="med" type="none"/>
            <a:tailEnd len="med" w="med" type="none"/>
          </a:ln>
        </p:spPr>
      </p:cxnSp>
      <p:cxnSp>
        <p:nvCxnSpPr>
          <p:cNvPr id="813" name="Google Shape;813;p64"/>
          <p:cNvCxnSpPr>
            <a:stCxn id="810" idx="2"/>
            <a:endCxn id="811" idx="0"/>
          </p:cNvCxnSpPr>
          <p:nvPr/>
        </p:nvCxnSpPr>
        <p:spPr>
          <a:xfrm>
            <a:off x="7301105" y="3392325"/>
            <a:ext cx="0" cy="2286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5"/>
          <p:cNvSpPr txBox="1"/>
          <p:nvPr>
            <p:ph idx="1" type="subTitle"/>
          </p:nvPr>
        </p:nvSpPr>
        <p:spPr>
          <a:xfrm>
            <a:off x="713225" y="1593188"/>
            <a:ext cx="38586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earths is the Sun’s mass</a:t>
            </a:r>
            <a:endParaRPr/>
          </a:p>
        </p:txBody>
      </p:sp>
      <p:sp>
        <p:nvSpPr>
          <p:cNvPr id="819" name="Google Shape;819;p65"/>
          <p:cNvSpPr txBox="1"/>
          <p:nvPr>
            <p:ph type="title"/>
          </p:nvPr>
        </p:nvSpPr>
        <p:spPr>
          <a:xfrm>
            <a:off x="713225" y="980288"/>
            <a:ext cx="3858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820" name="Google Shape;820;p65"/>
          <p:cNvSpPr txBox="1"/>
          <p:nvPr>
            <p:ph idx="2" type="subTitle"/>
          </p:nvPr>
        </p:nvSpPr>
        <p:spPr>
          <a:xfrm>
            <a:off x="713225" y="2650513"/>
            <a:ext cx="38586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Jupiter’s rotation period</a:t>
            </a:r>
            <a:endParaRPr/>
          </a:p>
        </p:txBody>
      </p:sp>
      <p:sp>
        <p:nvSpPr>
          <p:cNvPr id="821" name="Google Shape;821;p65"/>
          <p:cNvSpPr txBox="1"/>
          <p:nvPr>
            <p:ph idx="3" type="title"/>
          </p:nvPr>
        </p:nvSpPr>
        <p:spPr>
          <a:xfrm>
            <a:off x="713225" y="2037582"/>
            <a:ext cx="3858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9H 55M 23S</a:t>
            </a:r>
            <a:endParaRPr/>
          </a:p>
        </p:txBody>
      </p:sp>
      <p:sp>
        <p:nvSpPr>
          <p:cNvPr id="822" name="Google Shape;822;p65"/>
          <p:cNvSpPr txBox="1"/>
          <p:nvPr>
            <p:ph idx="4" type="subTitle"/>
          </p:nvPr>
        </p:nvSpPr>
        <p:spPr>
          <a:xfrm>
            <a:off x="713225" y="3707813"/>
            <a:ext cx="3858600" cy="4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 very long distance</a:t>
            </a:r>
            <a:endParaRPr/>
          </a:p>
        </p:txBody>
      </p:sp>
      <p:sp>
        <p:nvSpPr>
          <p:cNvPr id="823" name="Google Shape;823;p65"/>
          <p:cNvSpPr txBox="1"/>
          <p:nvPr>
            <p:ph idx="5" type="title"/>
          </p:nvPr>
        </p:nvSpPr>
        <p:spPr>
          <a:xfrm>
            <a:off x="713225" y="3094863"/>
            <a:ext cx="3858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386,000 KM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6"/>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3"/>
                </a:solidFill>
              </a:rPr>
              <a:t>PROMOTION</a:t>
            </a:r>
            <a:endParaRPr>
              <a:solidFill>
                <a:schemeClr val="accent3"/>
              </a:solidFill>
            </a:endParaRPr>
          </a:p>
        </p:txBody>
      </p:sp>
      <p:sp>
        <p:nvSpPr>
          <p:cNvPr id="829" name="Google Shape;829;p66"/>
          <p:cNvSpPr txBox="1"/>
          <p:nvPr>
            <p:ph idx="1" type="subTitle"/>
          </p:nvPr>
        </p:nvSpPr>
        <p:spPr>
          <a:xfrm>
            <a:off x="990900" y="12390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830" name="Google Shape;830;p66"/>
          <p:cNvSpPr txBox="1"/>
          <p:nvPr>
            <p:ph idx="2" type="subTitle"/>
          </p:nvPr>
        </p:nvSpPr>
        <p:spPr>
          <a:xfrm>
            <a:off x="990900" y="16418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831" name="Google Shape;831;p66"/>
          <p:cNvSpPr txBox="1"/>
          <p:nvPr>
            <p:ph idx="3" type="subTitle"/>
          </p:nvPr>
        </p:nvSpPr>
        <p:spPr>
          <a:xfrm>
            <a:off x="3429300" y="12390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832" name="Google Shape;832;p66"/>
          <p:cNvSpPr txBox="1"/>
          <p:nvPr>
            <p:ph idx="4" type="subTitle"/>
          </p:nvPr>
        </p:nvSpPr>
        <p:spPr>
          <a:xfrm>
            <a:off x="3429300" y="16418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833" name="Google Shape;833;p66"/>
          <p:cNvSpPr txBox="1"/>
          <p:nvPr>
            <p:ph idx="5" type="subTitle"/>
          </p:nvPr>
        </p:nvSpPr>
        <p:spPr>
          <a:xfrm>
            <a:off x="5867700" y="12390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PHONE APP</a:t>
            </a:r>
            <a:endParaRPr/>
          </a:p>
        </p:txBody>
      </p:sp>
      <p:sp>
        <p:nvSpPr>
          <p:cNvPr id="834" name="Google Shape;834;p66"/>
          <p:cNvSpPr txBox="1"/>
          <p:nvPr>
            <p:ph idx="6" type="subTitle"/>
          </p:nvPr>
        </p:nvSpPr>
        <p:spPr>
          <a:xfrm>
            <a:off x="5867700" y="16418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several rings</a:t>
            </a:r>
            <a:endParaRPr/>
          </a:p>
        </p:txBody>
      </p:sp>
      <p:sp>
        <p:nvSpPr>
          <p:cNvPr id="835" name="Google Shape;835;p66"/>
          <p:cNvSpPr txBox="1"/>
          <p:nvPr>
            <p:ph idx="7" type="subTitle"/>
          </p:nvPr>
        </p:nvSpPr>
        <p:spPr>
          <a:xfrm>
            <a:off x="990900" y="25176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ADS</a:t>
            </a:r>
            <a:endParaRPr/>
          </a:p>
        </p:txBody>
      </p:sp>
      <p:sp>
        <p:nvSpPr>
          <p:cNvPr id="836" name="Google Shape;836;p66"/>
          <p:cNvSpPr txBox="1"/>
          <p:nvPr>
            <p:ph idx="8" type="subTitle"/>
          </p:nvPr>
        </p:nvSpPr>
        <p:spPr>
          <a:xfrm>
            <a:off x="990900" y="29204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837" name="Google Shape;837;p66"/>
          <p:cNvSpPr txBox="1"/>
          <p:nvPr>
            <p:ph idx="9" type="subTitle"/>
          </p:nvPr>
        </p:nvSpPr>
        <p:spPr>
          <a:xfrm>
            <a:off x="3429300" y="25176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ARTICLES</a:t>
            </a:r>
            <a:endParaRPr/>
          </a:p>
        </p:txBody>
      </p:sp>
      <p:sp>
        <p:nvSpPr>
          <p:cNvPr id="838" name="Google Shape;838;p66"/>
          <p:cNvSpPr txBox="1"/>
          <p:nvPr>
            <p:ph idx="13" type="subTitle"/>
          </p:nvPr>
        </p:nvSpPr>
        <p:spPr>
          <a:xfrm>
            <a:off x="3429300" y="29204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the farthest planet from the Sun</a:t>
            </a:r>
            <a:endParaRPr/>
          </a:p>
        </p:txBody>
      </p:sp>
      <p:sp>
        <p:nvSpPr>
          <p:cNvPr id="839" name="Google Shape;839;p66"/>
          <p:cNvSpPr txBox="1"/>
          <p:nvPr>
            <p:ph idx="14" type="subTitle"/>
          </p:nvPr>
        </p:nvSpPr>
        <p:spPr>
          <a:xfrm>
            <a:off x="5867700" y="2517650"/>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a:t>
            </a:r>
            <a:endParaRPr/>
          </a:p>
        </p:txBody>
      </p:sp>
      <p:sp>
        <p:nvSpPr>
          <p:cNvPr id="840" name="Google Shape;840;p66"/>
          <p:cNvSpPr txBox="1"/>
          <p:nvPr>
            <p:ph idx="15" type="subTitle"/>
          </p:nvPr>
        </p:nvSpPr>
        <p:spPr>
          <a:xfrm>
            <a:off x="5867700" y="2920400"/>
            <a:ext cx="22854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 of them all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7"/>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a:t>
            </a:r>
            <a:r>
              <a:rPr lang="en">
                <a:solidFill>
                  <a:schemeClr val="dk2"/>
                </a:solidFill>
              </a:rPr>
              <a:t>CAMPAIGN 1</a:t>
            </a:r>
            <a:endParaRPr>
              <a:solidFill>
                <a:schemeClr val="dk2"/>
              </a:solidFill>
            </a:endParaRPr>
          </a:p>
        </p:txBody>
      </p:sp>
      <p:sp>
        <p:nvSpPr>
          <p:cNvPr id="846" name="Google Shape;846;p67"/>
          <p:cNvSpPr/>
          <p:nvPr/>
        </p:nvSpPr>
        <p:spPr>
          <a:xfrm flipH="1">
            <a:off x="1062150" y="1268675"/>
            <a:ext cx="7019700" cy="1136700"/>
          </a:xfrm>
          <a:prstGeom prst="rect">
            <a:avLst/>
          </a:prstGeom>
          <a:noFill/>
          <a:ln cap="flat" cmpd="sng" w="28575">
            <a:solidFill>
              <a:schemeClr val="dk2"/>
            </a:solidFill>
            <a:prstDash val="dash"/>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47" name="Google Shape;847;p67"/>
          <p:cNvSpPr txBox="1"/>
          <p:nvPr/>
        </p:nvSpPr>
        <p:spPr>
          <a:xfrm>
            <a:off x="2232150" y="1342963"/>
            <a:ext cx="46797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DESCRIPTION</a:t>
            </a:r>
            <a:endParaRPr b="1" sz="2200">
              <a:solidFill>
                <a:schemeClr val="dk1"/>
              </a:solidFill>
              <a:latin typeface="Roboto Condensed"/>
              <a:ea typeface="Roboto Condensed"/>
              <a:cs typeface="Roboto Condensed"/>
              <a:sym typeface="Roboto Condensed"/>
            </a:endParaRPr>
          </a:p>
        </p:txBody>
      </p:sp>
      <p:sp>
        <p:nvSpPr>
          <p:cNvPr id="848" name="Google Shape;848;p67"/>
          <p:cNvSpPr txBox="1"/>
          <p:nvPr/>
        </p:nvSpPr>
        <p:spPr>
          <a:xfrm>
            <a:off x="2232150" y="1707085"/>
            <a:ext cx="4679700" cy="62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000000"/>
                </a:solidFill>
                <a:latin typeface="Actor"/>
                <a:ea typeface="Actor"/>
                <a:cs typeface="Actor"/>
                <a:sym typeface="Actor"/>
              </a:rPr>
              <a:t>Mercury is the closest planet to the Sun and the smallest one in the Solar System</a:t>
            </a:r>
            <a:endParaRPr sz="1600">
              <a:solidFill>
                <a:srgbClr val="000000"/>
              </a:solidFill>
              <a:latin typeface="Actor"/>
              <a:ea typeface="Actor"/>
              <a:cs typeface="Actor"/>
              <a:sym typeface="Actor"/>
            </a:endParaRPr>
          </a:p>
        </p:txBody>
      </p:sp>
      <p:sp>
        <p:nvSpPr>
          <p:cNvPr id="849" name="Google Shape;849;p67"/>
          <p:cNvSpPr/>
          <p:nvPr/>
        </p:nvSpPr>
        <p:spPr>
          <a:xfrm flipH="1">
            <a:off x="1062138" y="2647875"/>
            <a:ext cx="2193000" cy="975600"/>
          </a:xfrm>
          <a:prstGeom prst="rect">
            <a:avLst/>
          </a:prstGeom>
          <a:noFill/>
          <a:ln cap="flat" cmpd="sng" w="28575">
            <a:solidFill>
              <a:schemeClr val="dk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50" name="Google Shape;850;p67"/>
          <p:cNvSpPr txBox="1"/>
          <p:nvPr/>
        </p:nvSpPr>
        <p:spPr>
          <a:xfrm>
            <a:off x="1231775" y="2684694"/>
            <a:ext cx="18537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CHANNEL</a:t>
            </a:r>
            <a:endParaRPr b="1" sz="2200">
              <a:solidFill>
                <a:schemeClr val="dk1"/>
              </a:solidFill>
              <a:latin typeface="Roboto Condensed"/>
              <a:ea typeface="Roboto Condensed"/>
              <a:cs typeface="Roboto Condensed"/>
              <a:sym typeface="Roboto Condensed"/>
            </a:endParaRPr>
          </a:p>
        </p:txBody>
      </p:sp>
      <p:sp>
        <p:nvSpPr>
          <p:cNvPr id="851" name="Google Shape;851;p67"/>
          <p:cNvSpPr/>
          <p:nvPr/>
        </p:nvSpPr>
        <p:spPr>
          <a:xfrm flipH="1">
            <a:off x="3475463" y="2647875"/>
            <a:ext cx="2193000" cy="975600"/>
          </a:xfrm>
          <a:prstGeom prst="rect">
            <a:avLst/>
          </a:prstGeom>
          <a:noFill/>
          <a:ln cap="flat" cmpd="sng" w="28575">
            <a:solidFill>
              <a:schemeClr val="dk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52" name="Google Shape;852;p67"/>
          <p:cNvSpPr txBox="1"/>
          <p:nvPr/>
        </p:nvSpPr>
        <p:spPr>
          <a:xfrm>
            <a:off x="3645100" y="2684694"/>
            <a:ext cx="18537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BUDGET 1</a:t>
            </a:r>
            <a:endParaRPr b="1" sz="2200">
              <a:solidFill>
                <a:schemeClr val="dk1"/>
              </a:solidFill>
              <a:latin typeface="Roboto Condensed"/>
              <a:ea typeface="Roboto Condensed"/>
              <a:cs typeface="Roboto Condensed"/>
              <a:sym typeface="Roboto Condensed"/>
            </a:endParaRPr>
          </a:p>
        </p:txBody>
      </p:sp>
      <p:sp>
        <p:nvSpPr>
          <p:cNvPr id="853" name="Google Shape;853;p67"/>
          <p:cNvSpPr txBox="1"/>
          <p:nvPr/>
        </p:nvSpPr>
        <p:spPr>
          <a:xfrm>
            <a:off x="3475450" y="3093900"/>
            <a:ext cx="21930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oboto Condensed"/>
                <a:ea typeface="Roboto Condensed"/>
                <a:cs typeface="Roboto Condensed"/>
                <a:sym typeface="Roboto Condensed"/>
              </a:rPr>
              <a:t>$20,000</a:t>
            </a:r>
            <a:endParaRPr b="1" sz="3000">
              <a:solidFill>
                <a:schemeClr val="dk2"/>
              </a:solidFill>
              <a:latin typeface="Roboto Condensed"/>
              <a:ea typeface="Roboto Condensed"/>
              <a:cs typeface="Roboto Condensed"/>
              <a:sym typeface="Roboto Condensed"/>
            </a:endParaRPr>
          </a:p>
        </p:txBody>
      </p:sp>
      <p:sp>
        <p:nvSpPr>
          <p:cNvPr id="854" name="Google Shape;854;p67"/>
          <p:cNvSpPr/>
          <p:nvPr/>
        </p:nvSpPr>
        <p:spPr>
          <a:xfrm flipH="1">
            <a:off x="5888813" y="2647875"/>
            <a:ext cx="2193000" cy="975600"/>
          </a:xfrm>
          <a:prstGeom prst="rect">
            <a:avLst/>
          </a:prstGeom>
          <a:noFill/>
          <a:ln cap="flat" cmpd="sng" w="28575">
            <a:solidFill>
              <a:schemeClr val="dk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55" name="Google Shape;855;p67"/>
          <p:cNvSpPr txBox="1"/>
          <p:nvPr/>
        </p:nvSpPr>
        <p:spPr>
          <a:xfrm>
            <a:off x="6058450" y="2684694"/>
            <a:ext cx="18537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BUDGET 2</a:t>
            </a:r>
            <a:endParaRPr b="1" sz="2200">
              <a:solidFill>
                <a:schemeClr val="dk1"/>
              </a:solidFill>
              <a:latin typeface="Roboto Condensed"/>
              <a:ea typeface="Roboto Condensed"/>
              <a:cs typeface="Roboto Condensed"/>
              <a:sym typeface="Roboto Condensed"/>
            </a:endParaRPr>
          </a:p>
        </p:txBody>
      </p:sp>
      <p:sp>
        <p:nvSpPr>
          <p:cNvPr id="856" name="Google Shape;856;p67"/>
          <p:cNvSpPr txBox="1"/>
          <p:nvPr/>
        </p:nvSpPr>
        <p:spPr>
          <a:xfrm>
            <a:off x="5888800" y="3093900"/>
            <a:ext cx="21930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oboto Condensed"/>
                <a:ea typeface="Roboto Condensed"/>
                <a:cs typeface="Roboto Condensed"/>
                <a:sym typeface="Roboto Condensed"/>
              </a:rPr>
              <a:t>$10,000</a:t>
            </a:r>
            <a:endParaRPr b="1" sz="3000">
              <a:solidFill>
                <a:schemeClr val="dk2"/>
              </a:solidFill>
              <a:latin typeface="Roboto Condensed"/>
              <a:ea typeface="Roboto Condensed"/>
              <a:cs typeface="Roboto Condensed"/>
              <a:sym typeface="Roboto Condensed"/>
            </a:endParaRPr>
          </a:p>
        </p:txBody>
      </p:sp>
      <p:grpSp>
        <p:nvGrpSpPr>
          <p:cNvPr id="857" name="Google Shape;857;p67"/>
          <p:cNvGrpSpPr/>
          <p:nvPr/>
        </p:nvGrpSpPr>
        <p:grpSpPr>
          <a:xfrm>
            <a:off x="1699283" y="3150575"/>
            <a:ext cx="387681" cy="387661"/>
            <a:chOff x="266768" y="1721375"/>
            <a:chExt cx="397907" cy="397887"/>
          </a:xfrm>
        </p:grpSpPr>
        <p:sp>
          <p:nvSpPr>
            <p:cNvPr id="858" name="Google Shape;858;p6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67"/>
          <p:cNvGrpSpPr/>
          <p:nvPr/>
        </p:nvGrpSpPr>
        <p:grpSpPr>
          <a:xfrm>
            <a:off x="2230364" y="3150575"/>
            <a:ext cx="387641" cy="387661"/>
            <a:chOff x="864491" y="1723250"/>
            <a:chExt cx="397866" cy="397887"/>
          </a:xfrm>
        </p:grpSpPr>
        <p:sp>
          <p:nvSpPr>
            <p:cNvPr id="861" name="Google Shape;861;p6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pSp>
        <p:nvGrpSpPr>
          <p:cNvPr id="868" name="Google Shape;868;p68"/>
          <p:cNvGrpSpPr/>
          <p:nvPr/>
        </p:nvGrpSpPr>
        <p:grpSpPr>
          <a:xfrm>
            <a:off x="5988450" y="1738725"/>
            <a:ext cx="2193000" cy="2775600"/>
            <a:chOff x="5988450" y="1738725"/>
            <a:chExt cx="2193000" cy="2775600"/>
          </a:xfrm>
        </p:grpSpPr>
        <p:sp>
          <p:nvSpPr>
            <p:cNvPr id="869" name="Google Shape;869;p68"/>
            <p:cNvSpPr/>
            <p:nvPr/>
          </p:nvSpPr>
          <p:spPr>
            <a:xfrm flipH="1">
              <a:off x="5988450" y="1738725"/>
              <a:ext cx="2193000" cy="2775600"/>
            </a:xfrm>
            <a:prstGeom prst="rect">
              <a:avLst/>
            </a:prstGeom>
            <a:noFill/>
            <a:ln cap="flat" cmpd="sng" w="28575">
              <a:solidFill>
                <a:schemeClr val="lt2"/>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cxnSp>
          <p:nvCxnSpPr>
            <p:cNvPr id="870" name="Google Shape;870;p68"/>
            <p:cNvCxnSpPr/>
            <p:nvPr/>
          </p:nvCxnSpPr>
          <p:spPr>
            <a:xfrm>
              <a:off x="6029400" y="2959541"/>
              <a:ext cx="2111100" cy="0"/>
            </a:xfrm>
            <a:prstGeom prst="straightConnector1">
              <a:avLst/>
            </a:prstGeom>
            <a:noFill/>
            <a:ln cap="flat" cmpd="sng" w="28575">
              <a:solidFill>
                <a:schemeClr val="dk2"/>
              </a:solidFill>
              <a:prstDash val="dash"/>
              <a:round/>
              <a:headEnd len="med" w="med" type="none"/>
              <a:tailEnd len="med" w="med" type="none"/>
            </a:ln>
          </p:spPr>
        </p:cxnSp>
      </p:grpSp>
      <p:sp>
        <p:nvSpPr>
          <p:cNvPr id="871" name="Google Shape;871;p68"/>
          <p:cNvSpPr/>
          <p:nvPr/>
        </p:nvSpPr>
        <p:spPr>
          <a:xfrm flipH="1">
            <a:off x="962500" y="3054675"/>
            <a:ext cx="4648200" cy="1459500"/>
          </a:xfrm>
          <a:prstGeom prst="rect">
            <a:avLst/>
          </a:prstGeom>
          <a:noFill/>
          <a:ln cap="flat" cmpd="sng" w="28575">
            <a:solidFill>
              <a:schemeClr val="lt2"/>
            </a:solidFill>
            <a:prstDash val="dash"/>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72" name="Google Shape;872;p68"/>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ADVERTISING CAMPAIGN 2</a:t>
            </a:r>
            <a:endParaRPr>
              <a:solidFill>
                <a:schemeClr val="lt1"/>
              </a:solidFill>
            </a:endParaRPr>
          </a:p>
        </p:txBody>
      </p:sp>
      <p:sp>
        <p:nvSpPr>
          <p:cNvPr id="873" name="Google Shape;873;p68"/>
          <p:cNvSpPr/>
          <p:nvPr/>
        </p:nvSpPr>
        <p:spPr>
          <a:xfrm flipH="1">
            <a:off x="962500" y="1738725"/>
            <a:ext cx="4648200" cy="1136700"/>
          </a:xfrm>
          <a:prstGeom prst="rect">
            <a:avLst/>
          </a:prstGeom>
          <a:noFill/>
          <a:ln cap="flat" cmpd="sng" w="28575">
            <a:solidFill>
              <a:schemeClr val="lt2"/>
            </a:solidFill>
            <a:prstDash val="dash"/>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rgbClr val="000000"/>
              </a:solidFill>
              <a:latin typeface="Hind"/>
              <a:ea typeface="Hind"/>
              <a:cs typeface="Hind"/>
              <a:sym typeface="Hind"/>
            </a:endParaRPr>
          </a:p>
        </p:txBody>
      </p:sp>
      <p:sp>
        <p:nvSpPr>
          <p:cNvPr id="874" name="Google Shape;874;p68"/>
          <p:cNvSpPr txBox="1"/>
          <p:nvPr/>
        </p:nvSpPr>
        <p:spPr>
          <a:xfrm>
            <a:off x="1118489" y="1803369"/>
            <a:ext cx="4336200" cy="4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DESCRIPTION</a:t>
            </a:r>
            <a:endParaRPr b="1" sz="2200">
              <a:solidFill>
                <a:schemeClr val="dk1"/>
              </a:solidFill>
              <a:latin typeface="Roboto Condensed"/>
              <a:ea typeface="Roboto Condensed"/>
              <a:cs typeface="Roboto Condensed"/>
              <a:sym typeface="Roboto Condensed"/>
            </a:endParaRPr>
          </a:p>
        </p:txBody>
      </p:sp>
      <p:sp>
        <p:nvSpPr>
          <p:cNvPr id="875" name="Google Shape;875;p68"/>
          <p:cNvSpPr txBox="1"/>
          <p:nvPr/>
        </p:nvSpPr>
        <p:spPr>
          <a:xfrm>
            <a:off x="1118489" y="2162888"/>
            <a:ext cx="4336200" cy="62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latin typeface="Actor"/>
                <a:ea typeface="Actor"/>
                <a:cs typeface="Actor"/>
                <a:sym typeface="Actor"/>
              </a:rPr>
              <a:t>Mercury is the closest planet to the Sun and the smallest one in the Solar System</a:t>
            </a:r>
            <a:endParaRPr sz="1600">
              <a:solidFill>
                <a:srgbClr val="000000"/>
              </a:solidFill>
              <a:latin typeface="Actor"/>
              <a:ea typeface="Actor"/>
              <a:cs typeface="Actor"/>
              <a:sym typeface="Actor"/>
            </a:endParaRPr>
          </a:p>
        </p:txBody>
      </p:sp>
      <p:sp>
        <p:nvSpPr>
          <p:cNvPr id="876" name="Google Shape;876;p68"/>
          <p:cNvSpPr txBox="1"/>
          <p:nvPr/>
        </p:nvSpPr>
        <p:spPr>
          <a:xfrm>
            <a:off x="6101700" y="1803416"/>
            <a:ext cx="1966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PERFORMANCE</a:t>
            </a:r>
            <a:endParaRPr b="1" sz="2200">
              <a:solidFill>
                <a:schemeClr val="dk1"/>
              </a:solidFill>
              <a:latin typeface="Roboto Condensed"/>
              <a:ea typeface="Roboto Condensed"/>
              <a:cs typeface="Roboto Condensed"/>
              <a:sym typeface="Roboto Condensed"/>
            </a:endParaRPr>
          </a:p>
        </p:txBody>
      </p:sp>
      <p:sp>
        <p:nvSpPr>
          <p:cNvPr id="877" name="Google Shape;877;p68"/>
          <p:cNvSpPr txBox="1"/>
          <p:nvPr/>
        </p:nvSpPr>
        <p:spPr>
          <a:xfrm>
            <a:off x="1118489" y="3106713"/>
            <a:ext cx="39354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GOALS</a:t>
            </a:r>
            <a:endParaRPr b="1" sz="2200">
              <a:solidFill>
                <a:schemeClr val="dk1"/>
              </a:solidFill>
              <a:latin typeface="Roboto Condensed"/>
              <a:ea typeface="Roboto Condensed"/>
              <a:cs typeface="Roboto Condensed"/>
              <a:sym typeface="Roboto Condensed"/>
            </a:endParaRPr>
          </a:p>
        </p:txBody>
      </p:sp>
      <p:sp>
        <p:nvSpPr>
          <p:cNvPr id="878" name="Google Shape;878;p68"/>
          <p:cNvSpPr txBox="1"/>
          <p:nvPr/>
        </p:nvSpPr>
        <p:spPr>
          <a:xfrm>
            <a:off x="1118489" y="3463141"/>
            <a:ext cx="3935400" cy="999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2"/>
              </a:buClr>
              <a:buSzPts val="1600"/>
              <a:buFont typeface="Actor"/>
              <a:buChar char="●"/>
            </a:pPr>
            <a:r>
              <a:rPr lang="en" sz="1600">
                <a:solidFill>
                  <a:schemeClr val="dk1"/>
                </a:solidFill>
                <a:latin typeface="Actor"/>
                <a:ea typeface="Actor"/>
                <a:cs typeface="Actor"/>
                <a:sym typeface="Actor"/>
              </a:rPr>
              <a:t>You can list your goals here</a:t>
            </a:r>
            <a:endParaRPr sz="1600">
              <a:solidFill>
                <a:schemeClr val="dk1"/>
              </a:solidFill>
              <a:latin typeface="Actor"/>
              <a:ea typeface="Actor"/>
              <a:cs typeface="Actor"/>
              <a:sym typeface="Actor"/>
            </a:endParaRPr>
          </a:p>
          <a:p>
            <a:pPr indent="-330200" lvl="0" marL="457200" rtl="0" algn="l">
              <a:lnSpc>
                <a:spcPct val="100000"/>
              </a:lnSpc>
              <a:spcBef>
                <a:spcPts val="0"/>
              </a:spcBef>
              <a:spcAft>
                <a:spcPts val="0"/>
              </a:spcAft>
              <a:buClr>
                <a:schemeClr val="lt2"/>
              </a:buClr>
              <a:buSzPts val="1600"/>
              <a:buFont typeface="Actor"/>
              <a:buChar char="●"/>
            </a:pPr>
            <a:r>
              <a:rPr lang="en" sz="1600">
                <a:solidFill>
                  <a:schemeClr val="dk1"/>
                </a:solidFill>
                <a:latin typeface="Actor"/>
                <a:ea typeface="Actor"/>
                <a:cs typeface="Actor"/>
                <a:sym typeface="Actor"/>
              </a:rPr>
              <a:t>You can list your goals here</a:t>
            </a:r>
            <a:endParaRPr sz="1600">
              <a:solidFill>
                <a:schemeClr val="dk1"/>
              </a:solidFill>
              <a:latin typeface="Actor"/>
              <a:ea typeface="Actor"/>
              <a:cs typeface="Actor"/>
              <a:sym typeface="Actor"/>
            </a:endParaRPr>
          </a:p>
          <a:p>
            <a:pPr indent="-330200" lvl="0" marL="457200" rtl="0" algn="l">
              <a:spcBef>
                <a:spcPts val="0"/>
              </a:spcBef>
              <a:spcAft>
                <a:spcPts val="0"/>
              </a:spcAft>
              <a:buClr>
                <a:schemeClr val="lt2"/>
              </a:buClr>
              <a:buSzPts val="1600"/>
              <a:buFont typeface="Actor"/>
              <a:buChar char="●"/>
            </a:pPr>
            <a:r>
              <a:rPr lang="en" sz="1600">
                <a:solidFill>
                  <a:schemeClr val="dk1"/>
                </a:solidFill>
                <a:latin typeface="Actor"/>
                <a:ea typeface="Actor"/>
                <a:cs typeface="Actor"/>
                <a:sym typeface="Actor"/>
              </a:rPr>
              <a:t>You can list your goals here</a:t>
            </a:r>
            <a:endParaRPr sz="1600">
              <a:solidFill>
                <a:schemeClr val="dk1"/>
              </a:solidFill>
              <a:latin typeface="Actor"/>
              <a:ea typeface="Actor"/>
              <a:cs typeface="Actor"/>
              <a:sym typeface="Actor"/>
            </a:endParaRPr>
          </a:p>
        </p:txBody>
      </p:sp>
      <p:sp>
        <p:nvSpPr>
          <p:cNvPr id="879" name="Google Shape;879;p68"/>
          <p:cNvSpPr txBox="1"/>
          <p:nvPr/>
        </p:nvSpPr>
        <p:spPr>
          <a:xfrm>
            <a:off x="6158100" y="3472298"/>
            <a:ext cx="1853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CHANNEL</a:t>
            </a:r>
            <a:endParaRPr b="1" sz="2200">
              <a:solidFill>
                <a:schemeClr val="dk1"/>
              </a:solidFill>
              <a:latin typeface="Roboto Condensed"/>
              <a:ea typeface="Roboto Condensed"/>
              <a:cs typeface="Roboto Condensed"/>
              <a:sym typeface="Roboto Condensed"/>
            </a:endParaRPr>
          </a:p>
        </p:txBody>
      </p:sp>
      <p:sp>
        <p:nvSpPr>
          <p:cNvPr id="880" name="Google Shape;880;p68"/>
          <p:cNvSpPr txBox="1"/>
          <p:nvPr/>
        </p:nvSpPr>
        <p:spPr>
          <a:xfrm>
            <a:off x="6761536" y="4005663"/>
            <a:ext cx="1072800" cy="383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600">
                <a:solidFill>
                  <a:schemeClr val="dk1"/>
                </a:solidFill>
                <a:latin typeface="Actor"/>
                <a:ea typeface="Actor"/>
                <a:cs typeface="Actor"/>
                <a:sym typeface="Actor"/>
              </a:rPr>
              <a:t>Facebook</a:t>
            </a:r>
            <a:endParaRPr sz="1600">
              <a:solidFill>
                <a:schemeClr val="dk1"/>
              </a:solidFill>
              <a:latin typeface="Actor"/>
              <a:ea typeface="Actor"/>
              <a:cs typeface="Actor"/>
              <a:sym typeface="Actor"/>
            </a:endParaRPr>
          </a:p>
        </p:txBody>
      </p:sp>
      <p:sp>
        <p:nvSpPr>
          <p:cNvPr id="881" name="Google Shape;881;p68"/>
          <p:cNvSpPr txBox="1"/>
          <p:nvPr/>
        </p:nvSpPr>
        <p:spPr>
          <a:xfrm>
            <a:off x="5988450" y="3092850"/>
            <a:ext cx="21930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oboto Condensed"/>
                <a:ea typeface="Roboto Condensed"/>
                <a:cs typeface="Roboto Condensed"/>
                <a:sym typeface="Roboto Condensed"/>
              </a:rPr>
              <a:t>$20,000</a:t>
            </a:r>
            <a:endParaRPr b="1" sz="2400">
              <a:solidFill>
                <a:schemeClr val="lt2"/>
              </a:solidFill>
              <a:latin typeface="Roboto Condensed"/>
              <a:ea typeface="Roboto Condensed"/>
              <a:cs typeface="Roboto Condensed"/>
              <a:sym typeface="Roboto Condensed"/>
            </a:endParaRPr>
          </a:p>
        </p:txBody>
      </p:sp>
      <p:grpSp>
        <p:nvGrpSpPr>
          <p:cNvPr id="882" name="Google Shape;882;p68"/>
          <p:cNvGrpSpPr/>
          <p:nvPr/>
        </p:nvGrpSpPr>
        <p:grpSpPr>
          <a:xfrm>
            <a:off x="6361829" y="4037200"/>
            <a:ext cx="320037" cy="320020"/>
            <a:chOff x="266768" y="1721375"/>
            <a:chExt cx="397907" cy="397887"/>
          </a:xfrm>
        </p:grpSpPr>
        <p:sp>
          <p:nvSpPr>
            <p:cNvPr id="883" name="Google Shape;88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 name="Google Shape;885;p68"/>
          <p:cNvSpPr txBox="1"/>
          <p:nvPr/>
        </p:nvSpPr>
        <p:spPr>
          <a:xfrm>
            <a:off x="6063150" y="2232541"/>
            <a:ext cx="20436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Saturn is a gas giant with rings</a:t>
            </a:r>
            <a:endParaRPr sz="1600">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9"/>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891" name="Google Shape;891;p69"/>
          <p:cNvSpPr/>
          <p:nvPr/>
        </p:nvSpPr>
        <p:spPr>
          <a:xfrm flipH="1">
            <a:off x="1812525" y="2748984"/>
            <a:ext cx="1107600" cy="4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Social media</a:t>
            </a:r>
            <a:endParaRPr sz="1600">
              <a:solidFill>
                <a:schemeClr val="dk1"/>
              </a:solidFill>
              <a:latin typeface="Actor"/>
              <a:ea typeface="Actor"/>
              <a:cs typeface="Actor"/>
              <a:sym typeface="Actor"/>
            </a:endParaRPr>
          </a:p>
        </p:txBody>
      </p:sp>
      <p:sp>
        <p:nvSpPr>
          <p:cNvPr id="892" name="Google Shape;892;p69"/>
          <p:cNvSpPr/>
          <p:nvPr/>
        </p:nvSpPr>
        <p:spPr>
          <a:xfrm flipH="1">
            <a:off x="1812525" y="2043638"/>
            <a:ext cx="1107600" cy="4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TV</a:t>
            </a:r>
            <a:endParaRPr sz="1600">
              <a:solidFill>
                <a:schemeClr val="dk1"/>
              </a:solidFill>
              <a:latin typeface="Actor"/>
              <a:ea typeface="Actor"/>
              <a:cs typeface="Actor"/>
              <a:sym typeface="Actor"/>
            </a:endParaRPr>
          </a:p>
        </p:txBody>
      </p:sp>
      <p:sp>
        <p:nvSpPr>
          <p:cNvPr id="893" name="Google Shape;893;p69"/>
          <p:cNvSpPr txBox="1"/>
          <p:nvPr/>
        </p:nvSpPr>
        <p:spPr>
          <a:xfrm flipH="1">
            <a:off x="713225" y="1458375"/>
            <a:ext cx="2584200" cy="25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MEDIA CHANNEL</a:t>
            </a:r>
            <a:endParaRPr b="1" sz="2200">
              <a:solidFill>
                <a:schemeClr val="dk1"/>
              </a:solidFill>
              <a:latin typeface="Roboto Condensed"/>
              <a:ea typeface="Roboto Condensed"/>
              <a:cs typeface="Roboto Condensed"/>
              <a:sym typeface="Roboto Condensed"/>
            </a:endParaRPr>
          </a:p>
        </p:txBody>
      </p:sp>
      <p:sp>
        <p:nvSpPr>
          <p:cNvPr id="894" name="Google Shape;894;p69"/>
          <p:cNvSpPr txBox="1"/>
          <p:nvPr/>
        </p:nvSpPr>
        <p:spPr>
          <a:xfrm flipH="1">
            <a:off x="952275" y="3690450"/>
            <a:ext cx="28281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KEY MESSAGE</a:t>
            </a:r>
            <a:endParaRPr b="1" sz="2200">
              <a:solidFill>
                <a:schemeClr val="dk1"/>
              </a:solidFill>
              <a:latin typeface="Roboto Condensed"/>
              <a:ea typeface="Roboto Condensed"/>
              <a:cs typeface="Roboto Condensed"/>
              <a:sym typeface="Roboto Condensed"/>
            </a:endParaRPr>
          </a:p>
        </p:txBody>
      </p:sp>
      <p:sp>
        <p:nvSpPr>
          <p:cNvPr id="895" name="Google Shape;895;p69"/>
          <p:cNvSpPr txBox="1"/>
          <p:nvPr/>
        </p:nvSpPr>
        <p:spPr>
          <a:xfrm flipH="1">
            <a:off x="5099500" y="1454525"/>
            <a:ext cx="2584200" cy="25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GOALS</a:t>
            </a:r>
            <a:endParaRPr b="1" sz="2200">
              <a:solidFill>
                <a:schemeClr val="dk1"/>
              </a:solidFill>
              <a:latin typeface="Roboto Condensed"/>
              <a:ea typeface="Roboto Condensed"/>
              <a:cs typeface="Roboto Condensed"/>
              <a:sym typeface="Roboto Condensed"/>
            </a:endParaRPr>
          </a:p>
        </p:txBody>
      </p:sp>
      <p:sp>
        <p:nvSpPr>
          <p:cNvPr id="896" name="Google Shape;896;p69"/>
          <p:cNvSpPr txBox="1"/>
          <p:nvPr/>
        </p:nvSpPr>
        <p:spPr>
          <a:xfrm flipH="1">
            <a:off x="7198225" y="2989925"/>
            <a:ext cx="10494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50%</a:t>
            </a:r>
            <a:endParaRPr b="1" sz="2200">
              <a:solidFill>
                <a:schemeClr val="dk1"/>
              </a:solidFill>
              <a:latin typeface="Roboto Condensed"/>
              <a:ea typeface="Roboto Condensed"/>
              <a:cs typeface="Roboto Condensed"/>
              <a:sym typeface="Roboto Condensed"/>
            </a:endParaRPr>
          </a:p>
        </p:txBody>
      </p:sp>
      <p:sp>
        <p:nvSpPr>
          <p:cNvPr id="897" name="Google Shape;897;p69"/>
          <p:cNvSpPr txBox="1"/>
          <p:nvPr/>
        </p:nvSpPr>
        <p:spPr>
          <a:xfrm flipH="1">
            <a:off x="5866887" y="2989925"/>
            <a:ext cx="10494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80%</a:t>
            </a:r>
            <a:endParaRPr b="1" sz="2200">
              <a:solidFill>
                <a:schemeClr val="dk1"/>
              </a:solidFill>
              <a:latin typeface="Roboto Condensed"/>
              <a:ea typeface="Roboto Condensed"/>
              <a:cs typeface="Roboto Condensed"/>
              <a:sym typeface="Roboto Condensed"/>
            </a:endParaRPr>
          </a:p>
        </p:txBody>
      </p:sp>
      <p:sp>
        <p:nvSpPr>
          <p:cNvPr id="898" name="Google Shape;898;p69"/>
          <p:cNvSpPr txBox="1"/>
          <p:nvPr/>
        </p:nvSpPr>
        <p:spPr>
          <a:xfrm flipH="1">
            <a:off x="4535549" y="2989925"/>
            <a:ext cx="10494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70%</a:t>
            </a:r>
            <a:endParaRPr b="1" sz="2200">
              <a:solidFill>
                <a:schemeClr val="dk1"/>
              </a:solidFill>
              <a:latin typeface="Roboto Condensed"/>
              <a:ea typeface="Roboto Condensed"/>
              <a:cs typeface="Roboto Condensed"/>
              <a:sym typeface="Roboto Condensed"/>
            </a:endParaRPr>
          </a:p>
        </p:txBody>
      </p:sp>
      <p:sp>
        <p:nvSpPr>
          <p:cNvPr id="899" name="Google Shape;899;p69"/>
          <p:cNvSpPr txBox="1"/>
          <p:nvPr/>
        </p:nvSpPr>
        <p:spPr>
          <a:xfrm flipH="1">
            <a:off x="7015075" y="3273750"/>
            <a:ext cx="14157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Goal 3</a:t>
            </a:r>
            <a:endParaRPr sz="1600">
              <a:solidFill>
                <a:schemeClr val="dk1"/>
              </a:solidFill>
              <a:latin typeface="Actor"/>
              <a:ea typeface="Actor"/>
              <a:cs typeface="Actor"/>
              <a:sym typeface="Actor"/>
            </a:endParaRPr>
          </a:p>
        </p:txBody>
      </p:sp>
      <p:sp>
        <p:nvSpPr>
          <p:cNvPr id="900" name="Google Shape;900;p69"/>
          <p:cNvSpPr txBox="1"/>
          <p:nvPr/>
        </p:nvSpPr>
        <p:spPr>
          <a:xfrm flipH="1">
            <a:off x="5683739" y="3273750"/>
            <a:ext cx="14157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Goal 2</a:t>
            </a:r>
            <a:endParaRPr sz="1600">
              <a:solidFill>
                <a:schemeClr val="dk1"/>
              </a:solidFill>
              <a:latin typeface="Actor"/>
              <a:ea typeface="Actor"/>
              <a:cs typeface="Actor"/>
              <a:sym typeface="Actor"/>
            </a:endParaRPr>
          </a:p>
        </p:txBody>
      </p:sp>
      <p:sp>
        <p:nvSpPr>
          <p:cNvPr id="901" name="Google Shape;901;p69"/>
          <p:cNvSpPr txBox="1"/>
          <p:nvPr/>
        </p:nvSpPr>
        <p:spPr>
          <a:xfrm flipH="1">
            <a:off x="4352423" y="3273750"/>
            <a:ext cx="14157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Goal 1</a:t>
            </a:r>
            <a:endParaRPr sz="1600">
              <a:solidFill>
                <a:schemeClr val="dk1"/>
              </a:solidFill>
              <a:latin typeface="Actor"/>
              <a:ea typeface="Actor"/>
              <a:cs typeface="Actor"/>
              <a:sym typeface="Actor"/>
            </a:endParaRPr>
          </a:p>
        </p:txBody>
      </p:sp>
      <p:grpSp>
        <p:nvGrpSpPr>
          <p:cNvPr id="902" name="Google Shape;902;p69"/>
          <p:cNvGrpSpPr/>
          <p:nvPr/>
        </p:nvGrpSpPr>
        <p:grpSpPr>
          <a:xfrm flipH="1">
            <a:off x="7329625" y="2043650"/>
            <a:ext cx="786600" cy="786600"/>
            <a:chOff x="3803925" y="1848025"/>
            <a:chExt cx="786600" cy="786600"/>
          </a:xfrm>
        </p:grpSpPr>
        <p:sp>
          <p:nvSpPr>
            <p:cNvPr id="903" name="Google Shape;903;p69"/>
            <p:cNvSpPr/>
            <p:nvPr/>
          </p:nvSpPr>
          <p:spPr>
            <a:xfrm rot="5400000">
              <a:off x="3952739" y="1965514"/>
              <a:ext cx="488917" cy="518530"/>
            </a:xfrm>
            <a:custGeom>
              <a:rect b="b" l="l" r="r" t="t"/>
              <a:pathLst>
                <a:path extrusionOk="0" h="39590" w="37329">
                  <a:moveTo>
                    <a:pt x="19112" y="512"/>
                  </a:moveTo>
                  <a:cubicBezTo>
                    <a:pt x="19112" y="512"/>
                    <a:pt x="19155" y="555"/>
                    <a:pt x="19155" y="555"/>
                  </a:cubicBezTo>
                  <a:cubicBezTo>
                    <a:pt x="19112" y="597"/>
                    <a:pt x="19070" y="640"/>
                    <a:pt x="19027" y="683"/>
                  </a:cubicBezTo>
                  <a:cubicBezTo>
                    <a:pt x="19027" y="683"/>
                    <a:pt x="19027" y="664"/>
                    <a:pt x="19015" y="651"/>
                  </a:cubicBezTo>
                  <a:lnTo>
                    <a:pt x="19015" y="651"/>
                  </a:lnTo>
                  <a:cubicBezTo>
                    <a:pt x="19066" y="559"/>
                    <a:pt x="19089" y="535"/>
                    <a:pt x="19112" y="512"/>
                  </a:cubicBezTo>
                  <a:close/>
                  <a:moveTo>
                    <a:pt x="18942" y="640"/>
                  </a:moveTo>
                  <a:cubicBezTo>
                    <a:pt x="18950" y="657"/>
                    <a:pt x="18957" y="674"/>
                    <a:pt x="18963" y="691"/>
                  </a:cubicBezTo>
                  <a:lnTo>
                    <a:pt x="18963" y="691"/>
                  </a:lnTo>
                  <a:cubicBezTo>
                    <a:pt x="18939" y="747"/>
                    <a:pt x="18924" y="770"/>
                    <a:pt x="18918" y="770"/>
                  </a:cubicBezTo>
                  <a:cubicBezTo>
                    <a:pt x="18907" y="770"/>
                    <a:pt x="18918" y="712"/>
                    <a:pt x="18942" y="640"/>
                  </a:cubicBezTo>
                  <a:close/>
                  <a:moveTo>
                    <a:pt x="20264" y="640"/>
                  </a:moveTo>
                  <a:lnTo>
                    <a:pt x="20264" y="811"/>
                  </a:lnTo>
                  <a:lnTo>
                    <a:pt x="20222" y="811"/>
                  </a:lnTo>
                  <a:lnTo>
                    <a:pt x="20222" y="640"/>
                  </a:lnTo>
                  <a:close/>
                  <a:moveTo>
                    <a:pt x="22952" y="811"/>
                  </a:moveTo>
                  <a:cubicBezTo>
                    <a:pt x="22952" y="853"/>
                    <a:pt x="22952" y="896"/>
                    <a:pt x="22952" y="939"/>
                  </a:cubicBezTo>
                  <a:cubicBezTo>
                    <a:pt x="22824" y="981"/>
                    <a:pt x="22653" y="981"/>
                    <a:pt x="22483" y="1024"/>
                  </a:cubicBezTo>
                  <a:cubicBezTo>
                    <a:pt x="22483" y="1008"/>
                    <a:pt x="22483" y="994"/>
                    <a:pt x="22483" y="981"/>
                  </a:cubicBezTo>
                  <a:cubicBezTo>
                    <a:pt x="22653" y="853"/>
                    <a:pt x="22781" y="853"/>
                    <a:pt x="22952" y="811"/>
                  </a:cubicBezTo>
                  <a:close/>
                  <a:moveTo>
                    <a:pt x="18974" y="728"/>
                  </a:moveTo>
                  <a:lnTo>
                    <a:pt x="18974" y="728"/>
                  </a:lnTo>
                  <a:cubicBezTo>
                    <a:pt x="18990" y="784"/>
                    <a:pt x="18999" y="840"/>
                    <a:pt x="19027" y="896"/>
                  </a:cubicBezTo>
                  <a:cubicBezTo>
                    <a:pt x="19027" y="896"/>
                    <a:pt x="18942" y="939"/>
                    <a:pt x="18814" y="1067"/>
                  </a:cubicBezTo>
                  <a:cubicBezTo>
                    <a:pt x="18884" y="913"/>
                    <a:pt x="18935" y="805"/>
                    <a:pt x="18974" y="728"/>
                  </a:cubicBezTo>
                  <a:close/>
                  <a:moveTo>
                    <a:pt x="22312" y="1152"/>
                  </a:moveTo>
                  <a:cubicBezTo>
                    <a:pt x="22312" y="1195"/>
                    <a:pt x="22269" y="1237"/>
                    <a:pt x="22227" y="1280"/>
                  </a:cubicBezTo>
                  <a:lnTo>
                    <a:pt x="22141" y="1237"/>
                  </a:lnTo>
                  <a:cubicBezTo>
                    <a:pt x="22227" y="1195"/>
                    <a:pt x="22269" y="1152"/>
                    <a:pt x="22312" y="1152"/>
                  </a:cubicBezTo>
                  <a:close/>
                  <a:moveTo>
                    <a:pt x="23634" y="1195"/>
                  </a:moveTo>
                  <a:lnTo>
                    <a:pt x="23634" y="1280"/>
                  </a:lnTo>
                  <a:lnTo>
                    <a:pt x="23464" y="1280"/>
                  </a:lnTo>
                  <a:lnTo>
                    <a:pt x="23464" y="1195"/>
                  </a:lnTo>
                  <a:close/>
                  <a:moveTo>
                    <a:pt x="20008" y="1365"/>
                  </a:moveTo>
                  <a:lnTo>
                    <a:pt x="20008" y="1408"/>
                  </a:lnTo>
                  <a:lnTo>
                    <a:pt x="19838" y="1408"/>
                  </a:lnTo>
                  <a:lnTo>
                    <a:pt x="19838" y="1365"/>
                  </a:lnTo>
                  <a:close/>
                  <a:moveTo>
                    <a:pt x="16041" y="1706"/>
                  </a:moveTo>
                  <a:lnTo>
                    <a:pt x="16041" y="1749"/>
                  </a:lnTo>
                  <a:lnTo>
                    <a:pt x="15870" y="1749"/>
                  </a:lnTo>
                  <a:lnTo>
                    <a:pt x="15870" y="1706"/>
                  </a:lnTo>
                  <a:close/>
                  <a:moveTo>
                    <a:pt x="22824" y="1706"/>
                  </a:moveTo>
                  <a:lnTo>
                    <a:pt x="22824" y="1749"/>
                  </a:lnTo>
                  <a:lnTo>
                    <a:pt x="22653" y="1749"/>
                  </a:lnTo>
                  <a:lnTo>
                    <a:pt x="22653" y="1706"/>
                  </a:lnTo>
                  <a:close/>
                  <a:moveTo>
                    <a:pt x="25256" y="1706"/>
                  </a:moveTo>
                  <a:lnTo>
                    <a:pt x="25256" y="1749"/>
                  </a:lnTo>
                  <a:lnTo>
                    <a:pt x="25128" y="1749"/>
                  </a:lnTo>
                  <a:lnTo>
                    <a:pt x="25128" y="1706"/>
                  </a:lnTo>
                  <a:close/>
                  <a:moveTo>
                    <a:pt x="11732" y="2005"/>
                  </a:moveTo>
                  <a:cubicBezTo>
                    <a:pt x="11732" y="2090"/>
                    <a:pt x="11775" y="2176"/>
                    <a:pt x="11775" y="2261"/>
                  </a:cubicBezTo>
                  <a:lnTo>
                    <a:pt x="11647" y="2261"/>
                  </a:lnTo>
                  <a:lnTo>
                    <a:pt x="11647" y="2005"/>
                  </a:lnTo>
                  <a:close/>
                  <a:moveTo>
                    <a:pt x="26365" y="2176"/>
                  </a:moveTo>
                  <a:cubicBezTo>
                    <a:pt x="26407" y="2261"/>
                    <a:pt x="26407" y="2346"/>
                    <a:pt x="26450" y="2432"/>
                  </a:cubicBezTo>
                  <a:lnTo>
                    <a:pt x="26279" y="2432"/>
                  </a:lnTo>
                  <a:lnTo>
                    <a:pt x="26279" y="2176"/>
                  </a:lnTo>
                  <a:close/>
                  <a:moveTo>
                    <a:pt x="27261" y="2517"/>
                  </a:moveTo>
                  <a:lnTo>
                    <a:pt x="27261" y="2560"/>
                  </a:lnTo>
                  <a:lnTo>
                    <a:pt x="27090" y="2560"/>
                  </a:lnTo>
                  <a:lnTo>
                    <a:pt x="27090" y="2517"/>
                  </a:lnTo>
                  <a:close/>
                  <a:moveTo>
                    <a:pt x="27901" y="2858"/>
                  </a:moveTo>
                  <a:lnTo>
                    <a:pt x="27901" y="2901"/>
                  </a:lnTo>
                  <a:lnTo>
                    <a:pt x="27730" y="2901"/>
                  </a:lnTo>
                  <a:lnTo>
                    <a:pt x="27730" y="2858"/>
                  </a:lnTo>
                  <a:close/>
                  <a:moveTo>
                    <a:pt x="10068" y="2816"/>
                  </a:moveTo>
                  <a:lnTo>
                    <a:pt x="10068" y="2944"/>
                  </a:lnTo>
                  <a:lnTo>
                    <a:pt x="10026" y="2944"/>
                  </a:lnTo>
                  <a:lnTo>
                    <a:pt x="10026" y="2816"/>
                  </a:lnTo>
                  <a:close/>
                  <a:moveTo>
                    <a:pt x="10580" y="3114"/>
                  </a:moveTo>
                  <a:lnTo>
                    <a:pt x="10580" y="3285"/>
                  </a:lnTo>
                  <a:lnTo>
                    <a:pt x="10495" y="3285"/>
                  </a:lnTo>
                  <a:lnTo>
                    <a:pt x="10495" y="3114"/>
                  </a:lnTo>
                  <a:close/>
                  <a:moveTo>
                    <a:pt x="29906" y="4181"/>
                  </a:moveTo>
                  <a:lnTo>
                    <a:pt x="29906" y="4223"/>
                  </a:lnTo>
                  <a:lnTo>
                    <a:pt x="29735" y="4223"/>
                  </a:lnTo>
                  <a:lnTo>
                    <a:pt x="29735" y="4181"/>
                  </a:lnTo>
                  <a:close/>
                  <a:moveTo>
                    <a:pt x="29351" y="4266"/>
                  </a:moveTo>
                  <a:lnTo>
                    <a:pt x="29351" y="4437"/>
                  </a:lnTo>
                  <a:lnTo>
                    <a:pt x="29266" y="4437"/>
                  </a:lnTo>
                  <a:lnTo>
                    <a:pt x="29266" y="4266"/>
                  </a:lnTo>
                  <a:close/>
                  <a:moveTo>
                    <a:pt x="31313" y="5759"/>
                  </a:moveTo>
                  <a:cubicBezTo>
                    <a:pt x="31313" y="5802"/>
                    <a:pt x="31356" y="5802"/>
                    <a:pt x="31356" y="5845"/>
                  </a:cubicBezTo>
                  <a:cubicBezTo>
                    <a:pt x="31313" y="5887"/>
                    <a:pt x="31271" y="5887"/>
                    <a:pt x="31228" y="5930"/>
                  </a:cubicBezTo>
                  <a:cubicBezTo>
                    <a:pt x="31228" y="5845"/>
                    <a:pt x="31271" y="5802"/>
                    <a:pt x="31313" y="5759"/>
                  </a:cubicBezTo>
                  <a:close/>
                  <a:moveTo>
                    <a:pt x="6186" y="6143"/>
                  </a:moveTo>
                  <a:lnTo>
                    <a:pt x="6186" y="6186"/>
                  </a:lnTo>
                  <a:lnTo>
                    <a:pt x="6016" y="6186"/>
                  </a:lnTo>
                  <a:lnTo>
                    <a:pt x="6016" y="6143"/>
                  </a:lnTo>
                  <a:close/>
                  <a:moveTo>
                    <a:pt x="30546" y="6143"/>
                  </a:moveTo>
                  <a:lnTo>
                    <a:pt x="30546" y="6186"/>
                  </a:lnTo>
                  <a:lnTo>
                    <a:pt x="30375" y="6186"/>
                  </a:lnTo>
                  <a:lnTo>
                    <a:pt x="30375" y="6143"/>
                  </a:lnTo>
                  <a:close/>
                  <a:moveTo>
                    <a:pt x="31185" y="5931"/>
                  </a:moveTo>
                  <a:cubicBezTo>
                    <a:pt x="31185" y="6016"/>
                    <a:pt x="31185" y="6101"/>
                    <a:pt x="31185" y="6229"/>
                  </a:cubicBezTo>
                  <a:cubicBezTo>
                    <a:pt x="31143" y="6229"/>
                    <a:pt x="31143" y="6271"/>
                    <a:pt x="31100" y="6271"/>
                  </a:cubicBezTo>
                  <a:cubicBezTo>
                    <a:pt x="31057" y="6186"/>
                    <a:pt x="31015" y="6058"/>
                    <a:pt x="30972" y="5973"/>
                  </a:cubicBezTo>
                  <a:cubicBezTo>
                    <a:pt x="30972" y="5973"/>
                    <a:pt x="31073" y="5939"/>
                    <a:pt x="31185" y="5931"/>
                  </a:cubicBezTo>
                  <a:close/>
                  <a:moveTo>
                    <a:pt x="32209" y="6484"/>
                  </a:moveTo>
                  <a:lnTo>
                    <a:pt x="32209" y="6527"/>
                  </a:lnTo>
                  <a:lnTo>
                    <a:pt x="32039" y="6527"/>
                  </a:lnTo>
                  <a:lnTo>
                    <a:pt x="32039" y="6484"/>
                  </a:lnTo>
                  <a:close/>
                  <a:moveTo>
                    <a:pt x="5205" y="7466"/>
                  </a:moveTo>
                  <a:lnTo>
                    <a:pt x="5205" y="7508"/>
                  </a:lnTo>
                  <a:lnTo>
                    <a:pt x="5034" y="7508"/>
                  </a:lnTo>
                  <a:lnTo>
                    <a:pt x="5034" y="7466"/>
                  </a:lnTo>
                  <a:close/>
                  <a:moveTo>
                    <a:pt x="4693" y="7807"/>
                  </a:moveTo>
                  <a:lnTo>
                    <a:pt x="4693" y="7850"/>
                  </a:lnTo>
                  <a:lnTo>
                    <a:pt x="4522" y="7850"/>
                  </a:lnTo>
                  <a:lnTo>
                    <a:pt x="4522" y="7807"/>
                  </a:lnTo>
                  <a:close/>
                  <a:moveTo>
                    <a:pt x="24061" y="8063"/>
                  </a:moveTo>
                  <a:lnTo>
                    <a:pt x="24061" y="8234"/>
                  </a:lnTo>
                  <a:lnTo>
                    <a:pt x="24018" y="8234"/>
                  </a:lnTo>
                  <a:lnTo>
                    <a:pt x="24018" y="8063"/>
                  </a:lnTo>
                  <a:close/>
                  <a:moveTo>
                    <a:pt x="32636" y="8575"/>
                  </a:moveTo>
                  <a:lnTo>
                    <a:pt x="32636" y="8745"/>
                  </a:lnTo>
                  <a:lnTo>
                    <a:pt x="32593" y="8745"/>
                  </a:lnTo>
                  <a:lnTo>
                    <a:pt x="32593" y="8575"/>
                  </a:lnTo>
                  <a:close/>
                  <a:moveTo>
                    <a:pt x="4096" y="8916"/>
                  </a:moveTo>
                  <a:cubicBezTo>
                    <a:pt x="4053" y="9001"/>
                    <a:pt x="3968" y="9087"/>
                    <a:pt x="3883" y="9129"/>
                  </a:cubicBezTo>
                  <a:cubicBezTo>
                    <a:pt x="3883" y="9129"/>
                    <a:pt x="3883" y="9044"/>
                    <a:pt x="3840" y="8916"/>
                  </a:cubicBezTo>
                  <a:close/>
                  <a:moveTo>
                    <a:pt x="34129" y="10068"/>
                  </a:moveTo>
                  <a:cubicBezTo>
                    <a:pt x="34129" y="10111"/>
                    <a:pt x="34129" y="10111"/>
                    <a:pt x="34129" y="10153"/>
                  </a:cubicBezTo>
                  <a:cubicBezTo>
                    <a:pt x="34044" y="10153"/>
                    <a:pt x="33958" y="10196"/>
                    <a:pt x="33873" y="10196"/>
                  </a:cubicBezTo>
                  <a:cubicBezTo>
                    <a:pt x="33873" y="10153"/>
                    <a:pt x="33873" y="10111"/>
                    <a:pt x="33873" y="10068"/>
                  </a:cubicBezTo>
                  <a:close/>
                  <a:moveTo>
                    <a:pt x="34428" y="10239"/>
                  </a:moveTo>
                  <a:cubicBezTo>
                    <a:pt x="34470" y="10324"/>
                    <a:pt x="34470" y="10409"/>
                    <a:pt x="34513" y="10495"/>
                  </a:cubicBezTo>
                  <a:lnTo>
                    <a:pt x="34342" y="10495"/>
                  </a:lnTo>
                  <a:lnTo>
                    <a:pt x="34342" y="10239"/>
                  </a:lnTo>
                  <a:close/>
                  <a:moveTo>
                    <a:pt x="35665" y="13054"/>
                  </a:moveTo>
                  <a:lnTo>
                    <a:pt x="35665" y="13140"/>
                  </a:lnTo>
                  <a:lnTo>
                    <a:pt x="35324" y="13140"/>
                  </a:lnTo>
                  <a:lnTo>
                    <a:pt x="35324" y="13054"/>
                  </a:lnTo>
                  <a:close/>
                  <a:moveTo>
                    <a:pt x="2048" y="13225"/>
                  </a:moveTo>
                  <a:lnTo>
                    <a:pt x="2048" y="13268"/>
                  </a:lnTo>
                  <a:lnTo>
                    <a:pt x="1877" y="13268"/>
                  </a:lnTo>
                  <a:lnTo>
                    <a:pt x="1877" y="13225"/>
                  </a:lnTo>
                  <a:close/>
                  <a:moveTo>
                    <a:pt x="36390" y="15486"/>
                  </a:moveTo>
                  <a:lnTo>
                    <a:pt x="36475" y="15529"/>
                  </a:lnTo>
                  <a:cubicBezTo>
                    <a:pt x="36390" y="15571"/>
                    <a:pt x="36347" y="15614"/>
                    <a:pt x="36305" y="15657"/>
                  </a:cubicBezTo>
                  <a:cubicBezTo>
                    <a:pt x="36347" y="15571"/>
                    <a:pt x="36347" y="15529"/>
                    <a:pt x="36390" y="15486"/>
                  </a:cubicBezTo>
                  <a:close/>
                  <a:moveTo>
                    <a:pt x="36305" y="15614"/>
                  </a:moveTo>
                  <a:cubicBezTo>
                    <a:pt x="36305" y="15699"/>
                    <a:pt x="36262" y="15742"/>
                    <a:pt x="36219" y="15785"/>
                  </a:cubicBezTo>
                  <a:cubicBezTo>
                    <a:pt x="36177" y="15785"/>
                    <a:pt x="36177" y="15742"/>
                    <a:pt x="36177" y="15742"/>
                  </a:cubicBezTo>
                  <a:cubicBezTo>
                    <a:pt x="36219" y="15699"/>
                    <a:pt x="36262" y="15657"/>
                    <a:pt x="36305" y="15614"/>
                  </a:cubicBezTo>
                  <a:close/>
                  <a:moveTo>
                    <a:pt x="1067" y="16510"/>
                  </a:moveTo>
                  <a:lnTo>
                    <a:pt x="1067" y="16552"/>
                  </a:lnTo>
                  <a:lnTo>
                    <a:pt x="896" y="16552"/>
                  </a:lnTo>
                  <a:lnTo>
                    <a:pt x="896" y="16510"/>
                  </a:lnTo>
                  <a:close/>
                  <a:moveTo>
                    <a:pt x="36646" y="17022"/>
                  </a:moveTo>
                  <a:lnTo>
                    <a:pt x="36646" y="17064"/>
                  </a:lnTo>
                  <a:lnTo>
                    <a:pt x="36475" y="17064"/>
                  </a:lnTo>
                  <a:lnTo>
                    <a:pt x="36475" y="17022"/>
                  </a:lnTo>
                  <a:close/>
                  <a:moveTo>
                    <a:pt x="36817" y="18302"/>
                  </a:moveTo>
                  <a:lnTo>
                    <a:pt x="36817" y="18387"/>
                  </a:lnTo>
                  <a:lnTo>
                    <a:pt x="36475" y="18387"/>
                  </a:lnTo>
                  <a:lnTo>
                    <a:pt x="36475" y="18302"/>
                  </a:lnTo>
                  <a:close/>
                  <a:moveTo>
                    <a:pt x="36817" y="18643"/>
                  </a:moveTo>
                  <a:lnTo>
                    <a:pt x="36817" y="18728"/>
                  </a:lnTo>
                  <a:lnTo>
                    <a:pt x="36646" y="18728"/>
                  </a:lnTo>
                  <a:lnTo>
                    <a:pt x="36646" y="18643"/>
                  </a:lnTo>
                  <a:close/>
                  <a:moveTo>
                    <a:pt x="36433" y="18771"/>
                  </a:moveTo>
                  <a:lnTo>
                    <a:pt x="36433" y="18941"/>
                  </a:lnTo>
                  <a:lnTo>
                    <a:pt x="36347" y="18941"/>
                  </a:lnTo>
                  <a:lnTo>
                    <a:pt x="36347" y="18771"/>
                  </a:lnTo>
                  <a:close/>
                  <a:moveTo>
                    <a:pt x="726" y="19795"/>
                  </a:moveTo>
                  <a:lnTo>
                    <a:pt x="726" y="19880"/>
                  </a:lnTo>
                  <a:lnTo>
                    <a:pt x="598" y="19880"/>
                  </a:lnTo>
                  <a:lnTo>
                    <a:pt x="598" y="19795"/>
                  </a:lnTo>
                  <a:close/>
                  <a:moveTo>
                    <a:pt x="36731" y="20904"/>
                  </a:moveTo>
                  <a:lnTo>
                    <a:pt x="36731" y="21074"/>
                  </a:lnTo>
                  <a:lnTo>
                    <a:pt x="36689" y="21074"/>
                  </a:lnTo>
                  <a:lnTo>
                    <a:pt x="36689" y="20904"/>
                  </a:lnTo>
                  <a:close/>
                  <a:moveTo>
                    <a:pt x="36603" y="21714"/>
                  </a:moveTo>
                  <a:lnTo>
                    <a:pt x="36603" y="22056"/>
                  </a:lnTo>
                  <a:lnTo>
                    <a:pt x="36518" y="22056"/>
                  </a:lnTo>
                  <a:lnTo>
                    <a:pt x="36518" y="21714"/>
                  </a:lnTo>
                  <a:close/>
                  <a:moveTo>
                    <a:pt x="683" y="23037"/>
                  </a:moveTo>
                  <a:lnTo>
                    <a:pt x="683" y="23208"/>
                  </a:lnTo>
                  <a:lnTo>
                    <a:pt x="640" y="23208"/>
                  </a:lnTo>
                  <a:lnTo>
                    <a:pt x="640" y="23037"/>
                  </a:lnTo>
                  <a:close/>
                  <a:moveTo>
                    <a:pt x="36262" y="25042"/>
                  </a:moveTo>
                  <a:lnTo>
                    <a:pt x="36262" y="25170"/>
                  </a:lnTo>
                  <a:lnTo>
                    <a:pt x="36177" y="25170"/>
                  </a:lnTo>
                  <a:lnTo>
                    <a:pt x="36177" y="25042"/>
                  </a:lnTo>
                  <a:close/>
                  <a:moveTo>
                    <a:pt x="35921" y="25810"/>
                  </a:moveTo>
                  <a:cubicBezTo>
                    <a:pt x="35963" y="25938"/>
                    <a:pt x="36006" y="26066"/>
                    <a:pt x="36006" y="26151"/>
                  </a:cubicBezTo>
                  <a:lnTo>
                    <a:pt x="35835" y="26151"/>
                  </a:lnTo>
                  <a:lnTo>
                    <a:pt x="35835" y="25895"/>
                  </a:lnTo>
                  <a:cubicBezTo>
                    <a:pt x="35878" y="25852"/>
                    <a:pt x="35878" y="25852"/>
                    <a:pt x="35921" y="25810"/>
                  </a:cubicBezTo>
                  <a:close/>
                  <a:moveTo>
                    <a:pt x="35494" y="26706"/>
                  </a:moveTo>
                  <a:lnTo>
                    <a:pt x="35494" y="26791"/>
                  </a:lnTo>
                  <a:lnTo>
                    <a:pt x="35324" y="26791"/>
                  </a:lnTo>
                  <a:lnTo>
                    <a:pt x="35324" y="26706"/>
                  </a:lnTo>
                  <a:close/>
                  <a:moveTo>
                    <a:pt x="35665" y="27218"/>
                  </a:moveTo>
                  <a:lnTo>
                    <a:pt x="35665" y="27260"/>
                  </a:lnTo>
                  <a:lnTo>
                    <a:pt x="35494" y="27260"/>
                  </a:lnTo>
                  <a:lnTo>
                    <a:pt x="35494" y="27218"/>
                  </a:lnTo>
                  <a:close/>
                  <a:moveTo>
                    <a:pt x="1579" y="27388"/>
                  </a:moveTo>
                  <a:lnTo>
                    <a:pt x="1579" y="27431"/>
                  </a:lnTo>
                  <a:lnTo>
                    <a:pt x="1408" y="27431"/>
                  </a:lnTo>
                  <a:lnTo>
                    <a:pt x="1408" y="27388"/>
                  </a:lnTo>
                  <a:close/>
                  <a:moveTo>
                    <a:pt x="1494" y="27815"/>
                  </a:moveTo>
                  <a:lnTo>
                    <a:pt x="1494" y="27986"/>
                  </a:lnTo>
                  <a:lnTo>
                    <a:pt x="1451" y="27986"/>
                  </a:lnTo>
                  <a:lnTo>
                    <a:pt x="1451" y="27815"/>
                  </a:lnTo>
                  <a:close/>
                  <a:moveTo>
                    <a:pt x="1579" y="28199"/>
                  </a:moveTo>
                  <a:lnTo>
                    <a:pt x="1579" y="28241"/>
                  </a:lnTo>
                  <a:lnTo>
                    <a:pt x="1408" y="28241"/>
                  </a:lnTo>
                  <a:lnTo>
                    <a:pt x="1408" y="28199"/>
                  </a:lnTo>
                  <a:close/>
                  <a:moveTo>
                    <a:pt x="34677" y="29762"/>
                  </a:moveTo>
                  <a:lnTo>
                    <a:pt x="34677" y="29762"/>
                  </a:lnTo>
                  <a:cubicBezTo>
                    <a:pt x="34663" y="29772"/>
                    <a:pt x="34650" y="29782"/>
                    <a:pt x="34636" y="29792"/>
                  </a:cubicBezTo>
                  <a:lnTo>
                    <a:pt x="34636" y="29792"/>
                  </a:lnTo>
                  <a:cubicBezTo>
                    <a:pt x="34650" y="29784"/>
                    <a:pt x="34667" y="29777"/>
                    <a:pt x="34684" y="29777"/>
                  </a:cubicBezTo>
                  <a:cubicBezTo>
                    <a:pt x="34681" y="29772"/>
                    <a:pt x="34679" y="29767"/>
                    <a:pt x="34677" y="29762"/>
                  </a:cubicBezTo>
                  <a:close/>
                  <a:moveTo>
                    <a:pt x="34636" y="29792"/>
                  </a:moveTo>
                  <a:cubicBezTo>
                    <a:pt x="34614" y="29804"/>
                    <a:pt x="34598" y="29820"/>
                    <a:pt x="34598" y="29820"/>
                  </a:cubicBezTo>
                  <a:cubicBezTo>
                    <a:pt x="34611" y="29810"/>
                    <a:pt x="34624" y="29801"/>
                    <a:pt x="34636" y="29792"/>
                  </a:cubicBezTo>
                  <a:close/>
                  <a:moveTo>
                    <a:pt x="22312" y="30673"/>
                  </a:moveTo>
                  <a:lnTo>
                    <a:pt x="22312" y="30716"/>
                  </a:lnTo>
                  <a:lnTo>
                    <a:pt x="22141" y="30716"/>
                  </a:lnTo>
                  <a:lnTo>
                    <a:pt x="22141" y="30673"/>
                  </a:lnTo>
                  <a:close/>
                  <a:moveTo>
                    <a:pt x="32465" y="31270"/>
                  </a:moveTo>
                  <a:lnTo>
                    <a:pt x="32465" y="31441"/>
                  </a:lnTo>
                  <a:lnTo>
                    <a:pt x="32423" y="31441"/>
                  </a:lnTo>
                  <a:lnTo>
                    <a:pt x="32423" y="31270"/>
                  </a:lnTo>
                  <a:close/>
                  <a:moveTo>
                    <a:pt x="33391" y="31287"/>
                  </a:moveTo>
                  <a:cubicBezTo>
                    <a:pt x="33514" y="31287"/>
                    <a:pt x="33553" y="31356"/>
                    <a:pt x="33404" y="31654"/>
                  </a:cubicBezTo>
                  <a:cubicBezTo>
                    <a:pt x="33318" y="31526"/>
                    <a:pt x="33276" y="31441"/>
                    <a:pt x="33190" y="31313"/>
                  </a:cubicBezTo>
                  <a:cubicBezTo>
                    <a:pt x="33268" y="31300"/>
                    <a:pt x="33337" y="31287"/>
                    <a:pt x="33391" y="31287"/>
                  </a:cubicBezTo>
                  <a:close/>
                  <a:moveTo>
                    <a:pt x="3200" y="31996"/>
                  </a:moveTo>
                  <a:lnTo>
                    <a:pt x="3200" y="32038"/>
                  </a:lnTo>
                  <a:lnTo>
                    <a:pt x="3029" y="32038"/>
                  </a:lnTo>
                  <a:lnTo>
                    <a:pt x="3029" y="31996"/>
                  </a:lnTo>
                  <a:close/>
                  <a:moveTo>
                    <a:pt x="24616" y="32977"/>
                  </a:moveTo>
                  <a:lnTo>
                    <a:pt x="24616" y="33020"/>
                  </a:lnTo>
                  <a:lnTo>
                    <a:pt x="24445" y="33020"/>
                  </a:lnTo>
                  <a:lnTo>
                    <a:pt x="24445" y="32977"/>
                  </a:lnTo>
                  <a:close/>
                  <a:moveTo>
                    <a:pt x="13695" y="33915"/>
                  </a:moveTo>
                  <a:lnTo>
                    <a:pt x="13695" y="34086"/>
                  </a:lnTo>
                  <a:lnTo>
                    <a:pt x="13652" y="34086"/>
                  </a:lnTo>
                  <a:lnTo>
                    <a:pt x="13652" y="33915"/>
                  </a:lnTo>
                  <a:close/>
                  <a:moveTo>
                    <a:pt x="30503" y="34555"/>
                  </a:moveTo>
                  <a:lnTo>
                    <a:pt x="30503" y="34726"/>
                  </a:lnTo>
                  <a:lnTo>
                    <a:pt x="30418" y="34726"/>
                  </a:lnTo>
                  <a:lnTo>
                    <a:pt x="30418" y="34555"/>
                  </a:lnTo>
                  <a:close/>
                  <a:moveTo>
                    <a:pt x="6997" y="35281"/>
                  </a:moveTo>
                  <a:lnTo>
                    <a:pt x="6997" y="35323"/>
                  </a:lnTo>
                  <a:lnTo>
                    <a:pt x="6826" y="35323"/>
                  </a:lnTo>
                  <a:lnTo>
                    <a:pt x="6826" y="35281"/>
                  </a:lnTo>
                  <a:close/>
                  <a:moveTo>
                    <a:pt x="29778" y="35238"/>
                  </a:moveTo>
                  <a:cubicBezTo>
                    <a:pt x="29820" y="35281"/>
                    <a:pt x="29863" y="35323"/>
                    <a:pt x="29906" y="35366"/>
                  </a:cubicBezTo>
                  <a:cubicBezTo>
                    <a:pt x="29820" y="35366"/>
                    <a:pt x="29778" y="35323"/>
                    <a:pt x="29735" y="35281"/>
                  </a:cubicBezTo>
                  <a:cubicBezTo>
                    <a:pt x="29735" y="35281"/>
                    <a:pt x="29778" y="35281"/>
                    <a:pt x="29778" y="35238"/>
                  </a:cubicBezTo>
                  <a:close/>
                  <a:moveTo>
                    <a:pt x="6186" y="35451"/>
                  </a:moveTo>
                  <a:lnTo>
                    <a:pt x="6186" y="35494"/>
                  </a:lnTo>
                  <a:lnTo>
                    <a:pt x="6016" y="35494"/>
                  </a:lnTo>
                  <a:lnTo>
                    <a:pt x="6016" y="35451"/>
                  </a:lnTo>
                  <a:close/>
                  <a:moveTo>
                    <a:pt x="29863" y="35409"/>
                  </a:moveTo>
                  <a:cubicBezTo>
                    <a:pt x="29948" y="35409"/>
                    <a:pt x="29991" y="35451"/>
                    <a:pt x="30034" y="35494"/>
                  </a:cubicBezTo>
                  <a:cubicBezTo>
                    <a:pt x="30034" y="35494"/>
                    <a:pt x="29991" y="35536"/>
                    <a:pt x="29991" y="35536"/>
                  </a:cubicBezTo>
                  <a:cubicBezTo>
                    <a:pt x="29948" y="35494"/>
                    <a:pt x="29906" y="35451"/>
                    <a:pt x="29863" y="35409"/>
                  </a:cubicBezTo>
                  <a:close/>
                  <a:moveTo>
                    <a:pt x="29709" y="35747"/>
                  </a:moveTo>
                  <a:lnTo>
                    <a:pt x="29709" y="35747"/>
                  </a:lnTo>
                  <a:cubicBezTo>
                    <a:pt x="29704" y="35748"/>
                    <a:pt x="29698" y="35749"/>
                    <a:pt x="29692" y="35750"/>
                  </a:cubicBezTo>
                  <a:cubicBezTo>
                    <a:pt x="29699" y="35750"/>
                    <a:pt x="29705" y="35749"/>
                    <a:pt x="29709" y="35747"/>
                  </a:cubicBezTo>
                  <a:close/>
                  <a:moveTo>
                    <a:pt x="28540" y="35579"/>
                  </a:moveTo>
                  <a:cubicBezTo>
                    <a:pt x="28540" y="35792"/>
                    <a:pt x="28540" y="35963"/>
                    <a:pt x="28583" y="36176"/>
                  </a:cubicBezTo>
                  <a:lnTo>
                    <a:pt x="28412" y="36176"/>
                  </a:lnTo>
                  <a:lnTo>
                    <a:pt x="28412" y="35579"/>
                  </a:lnTo>
                  <a:close/>
                  <a:moveTo>
                    <a:pt x="27858" y="36048"/>
                  </a:moveTo>
                  <a:lnTo>
                    <a:pt x="27858" y="36219"/>
                  </a:lnTo>
                  <a:lnTo>
                    <a:pt x="27815" y="36219"/>
                  </a:lnTo>
                  <a:lnTo>
                    <a:pt x="27815" y="36048"/>
                  </a:lnTo>
                  <a:close/>
                  <a:moveTo>
                    <a:pt x="8959" y="37243"/>
                  </a:moveTo>
                  <a:lnTo>
                    <a:pt x="8959" y="37328"/>
                  </a:lnTo>
                  <a:lnTo>
                    <a:pt x="8831" y="37328"/>
                  </a:lnTo>
                  <a:lnTo>
                    <a:pt x="8831" y="37243"/>
                  </a:lnTo>
                  <a:close/>
                  <a:moveTo>
                    <a:pt x="12585" y="37755"/>
                  </a:moveTo>
                  <a:lnTo>
                    <a:pt x="12585" y="37798"/>
                  </a:lnTo>
                  <a:lnTo>
                    <a:pt x="12415" y="37798"/>
                  </a:lnTo>
                  <a:lnTo>
                    <a:pt x="12415" y="37755"/>
                  </a:lnTo>
                  <a:close/>
                  <a:moveTo>
                    <a:pt x="12415" y="38395"/>
                  </a:moveTo>
                  <a:lnTo>
                    <a:pt x="12415" y="38480"/>
                  </a:lnTo>
                  <a:lnTo>
                    <a:pt x="12287" y="38480"/>
                  </a:lnTo>
                  <a:lnTo>
                    <a:pt x="12287" y="38395"/>
                  </a:lnTo>
                  <a:close/>
                  <a:moveTo>
                    <a:pt x="23421" y="38352"/>
                  </a:moveTo>
                  <a:lnTo>
                    <a:pt x="23421" y="38523"/>
                  </a:lnTo>
                  <a:lnTo>
                    <a:pt x="23336" y="38523"/>
                  </a:lnTo>
                  <a:lnTo>
                    <a:pt x="23336" y="38352"/>
                  </a:lnTo>
                  <a:close/>
                  <a:moveTo>
                    <a:pt x="21928" y="38523"/>
                  </a:moveTo>
                  <a:lnTo>
                    <a:pt x="21928" y="38693"/>
                  </a:lnTo>
                  <a:lnTo>
                    <a:pt x="21885" y="38693"/>
                  </a:lnTo>
                  <a:lnTo>
                    <a:pt x="21885" y="38523"/>
                  </a:lnTo>
                  <a:close/>
                  <a:moveTo>
                    <a:pt x="18131" y="0"/>
                  </a:moveTo>
                  <a:cubicBezTo>
                    <a:pt x="17875" y="43"/>
                    <a:pt x="17619" y="128"/>
                    <a:pt x="17363" y="171"/>
                  </a:cubicBezTo>
                  <a:cubicBezTo>
                    <a:pt x="17321" y="213"/>
                    <a:pt x="17278" y="256"/>
                    <a:pt x="17278" y="299"/>
                  </a:cubicBezTo>
                  <a:cubicBezTo>
                    <a:pt x="17235" y="256"/>
                    <a:pt x="17235" y="213"/>
                    <a:pt x="17193" y="171"/>
                  </a:cubicBezTo>
                  <a:cubicBezTo>
                    <a:pt x="17165" y="167"/>
                    <a:pt x="17138" y="165"/>
                    <a:pt x="17110" y="165"/>
                  </a:cubicBezTo>
                  <a:cubicBezTo>
                    <a:pt x="16860" y="165"/>
                    <a:pt x="16590" y="304"/>
                    <a:pt x="16369" y="304"/>
                  </a:cubicBezTo>
                  <a:cubicBezTo>
                    <a:pt x="16345" y="304"/>
                    <a:pt x="16320" y="303"/>
                    <a:pt x="16297" y="299"/>
                  </a:cubicBezTo>
                  <a:cubicBezTo>
                    <a:pt x="16238" y="284"/>
                    <a:pt x="16182" y="278"/>
                    <a:pt x="16127" y="278"/>
                  </a:cubicBezTo>
                  <a:cubicBezTo>
                    <a:pt x="15921" y="278"/>
                    <a:pt x="15746" y="362"/>
                    <a:pt x="15577" y="362"/>
                  </a:cubicBezTo>
                  <a:cubicBezTo>
                    <a:pt x="15532" y="362"/>
                    <a:pt x="15488" y="356"/>
                    <a:pt x="15444" y="341"/>
                  </a:cubicBezTo>
                  <a:cubicBezTo>
                    <a:pt x="15401" y="512"/>
                    <a:pt x="15358" y="555"/>
                    <a:pt x="15358" y="725"/>
                  </a:cubicBezTo>
                  <a:cubicBezTo>
                    <a:pt x="15230" y="555"/>
                    <a:pt x="15102" y="427"/>
                    <a:pt x="15060" y="341"/>
                  </a:cubicBezTo>
                  <a:cubicBezTo>
                    <a:pt x="14804" y="427"/>
                    <a:pt x="14633" y="512"/>
                    <a:pt x="14420" y="555"/>
                  </a:cubicBezTo>
                  <a:cubicBezTo>
                    <a:pt x="14420" y="725"/>
                    <a:pt x="14377" y="853"/>
                    <a:pt x="14334" y="1152"/>
                  </a:cubicBezTo>
                  <a:lnTo>
                    <a:pt x="14334" y="1323"/>
                  </a:lnTo>
                  <a:lnTo>
                    <a:pt x="14292" y="1323"/>
                  </a:lnTo>
                  <a:lnTo>
                    <a:pt x="14292" y="1152"/>
                  </a:lnTo>
                  <a:lnTo>
                    <a:pt x="14334" y="1152"/>
                  </a:lnTo>
                  <a:cubicBezTo>
                    <a:pt x="14164" y="896"/>
                    <a:pt x="14078" y="811"/>
                    <a:pt x="14036" y="725"/>
                  </a:cubicBezTo>
                  <a:cubicBezTo>
                    <a:pt x="13865" y="853"/>
                    <a:pt x="13737" y="1024"/>
                    <a:pt x="13567" y="1195"/>
                  </a:cubicBezTo>
                  <a:cubicBezTo>
                    <a:pt x="13439" y="1109"/>
                    <a:pt x="13396" y="1024"/>
                    <a:pt x="13311" y="939"/>
                  </a:cubicBezTo>
                  <a:cubicBezTo>
                    <a:pt x="12841" y="1195"/>
                    <a:pt x="12372" y="1536"/>
                    <a:pt x="11817" y="1536"/>
                  </a:cubicBezTo>
                  <a:cubicBezTo>
                    <a:pt x="10794" y="2048"/>
                    <a:pt x="9684" y="2517"/>
                    <a:pt x="8917" y="3456"/>
                  </a:cubicBezTo>
                  <a:cubicBezTo>
                    <a:pt x="8789" y="3456"/>
                    <a:pt x="8661" y="3456"/>
                    <a:pt x="8490" y="3498"/>
                  </a:cubicBezTo>
                  <a:cubicBezTo>
                    <a:pt x="8362" y="3712"/>
                    <a:pt x="8234" y="3967"/>
                    <a:pt x="8106" y="4181"/>
                  </a:cubicBezTo>
                  <a:cubicBezTo>
                    <a:pt x="7935" y="4309"/>
                    <a:pt x="7807" y="4437"/>
                    <a:pt x="7679" y="4522"/>
                  </a:cubicBezTo>
                  <a:cubicBezTo>
                    <a:pt x="7509" y="4607"/>
                    <a:pt x="7338" y="4607"/>
                    <a:pt x="7125" y="4693"/>
                  </a:cubicBezTo>
                  <a:lnTo>
                    <a:pt x="7125" y="5077"/>
                  </a:lnTo>
                  <a:cubicBezTo>
                    <a:pt x="6954" y="5119"/>
                    <a:pt x="6826" y="5119"/>
                    <a:pt x="6783" y="5119"/>
                  </a:cubicBezTo>
                  <a:cubicBezTo>
                    <a:pt x="6357" y="5418"/>
                    <a:pt x="6144" y="5845"/>
                    <a:pt x="5674" y="6015"/>
                  </a:cubicBezTo>
                  <a:lnTo>
                    <a:pt x="5674" y="6356"/>
                  </a:lnTo>
                  <a:cubicBezTo>
                    <a:pt x="5205" y="6655"/>
                    <a:pt x="4778" y="7039"/>
                    <a:pt x="4650" y="7551"/>
                  </a:cubicBezTo>
                  <a:cubicBezTo>
                    <a:pt x="4522" y="7594"/>
                    <a:pt x="4437" y="7594"/>
                    <a:pt x="4352" y="7636"/>
                  </a:cubicBezTo>
                  <a:lnTo>
                    <a:pt x="4352" y="8020"/>
                  </a:lnTo>
                  <a:cubicBezTo>
                    <a:pt x="4224" y="8063"/>
                    <a:pt x="4181" y="8063"/>
                    <a:pt x="4053" y="8106"/>
                  </a:cubicBezTo>
                  <a:lnTo>
                    <a:pt x="4053" y="8660"/>
                  </a:lnTo>
                  <a:cubicBezTo>
                    <a:pt x="3413" y="8831"/>
                    <a:pt x="3413" y="9343"/>
                    <a:pt x="3328" y="9897"/>
                  </a:cubicBezTo>
                  <a:cubicBezTo>
                    <a:pt x="3200" y="9983"/>
                    <a:pt x="3029" y="10153"/>
                    <a:pt x="2944" y="10239"/>
                  </a:cubicBezTo>
                  <a:cubicBezTo>
                    <a:pt x="2987" y="10409"/>
                    <a:pt x="2987" y="10537"/>
                    <a:pt x="3072" y="10793"/>
                  </a:cubicBezTo>
                  <a:cubicBezTo>
                    <a:pt x="2901" y="10623"/>
                    <a:pt x="2859" y="10580"/>
                    <a:pt x="2816" y="10537"/>
                  </a:cubicBezTo>
                  <a:cubicBezTo>
                    <a:pt x="2517" y="11049"/>
                    <a:pt x="2347" y="11561"/>
                    <a:pt x="2389" y="12158"/>
                  </a:cubicBezTo>
                  <a:cubicBezTo>
                    <a:pt x="2261" y="12158"/>
                    <a:pt x="2176" y="12201"/>
                    <a:pt x="2133" y="12201"/>
                  </a:cubicBezTo>
                  <a:cubicBezTo>
                    <a:pt x="2048" y="12500"/>
                    <a:pt x="1920" y="12756"/>
                    <a:pt x="1835" y="13012"/>
                  </a:cubicBezTo>
                  <a:cubicBezTo>
                    <a:pt x="1749" y="13140"/>
                    <a:pt x="1622" y="13310"/>
                    <a:pt x="1622" y="13438"/>
                  </a:cubicBezTo>
                  <a:cubicBezTo>
                    <a:pt x="1494" y="14121"/>
                    <a:pt x="1494" y="14121"/>
                    <a:pt x="1280" y="14419"/>
                  </a:cubicBezTo>
                  <a:cubicBezTo>
                    <a:pt x="1323" y="14462"/>
                    <a:pt x="1366" y="14547"/>
                    <a:pt x="1408" y="14590"/>
                  </a:cubicBezTo>
                  <a:cubicBezTo>
                    <a:pt x="1280" y="14675"/>
                    <a:pt x="1195" y="14803"/>
                    <a:pt x="1024" y="14931"/>
                  </a:cubicBezTo>
                  <a:cubicBezTo>
                    <a:pt x="1110" y="15187"/>
                    <a:pt x="1152" y="15443"/>
                    <a:pt x="1238" y="15742"/>
                  </a:cubicBezTo>
                  <a:cubicBezTo>
                    <a:pt x="854" y="16083"/>
                    <a:pt x="555" y="16510"/>
                    <a:pt x="854" y="17064"/>
                  </a:cubicBezTo>
                  <a:cubicBezTo>
                    <a:pt x="640" y="17491"/>
                    <a:pt x="640" y="17576"/>
                    <a:pt x="555" y="18472"/>
                  </a:cubicBezTo>
                  <a:cubicBezTo>
                    <a:pt x="555" y="18728"/>
                    <a:pt x="470" y="18984"/>
                    <a:pt x="427" y="19240"/>
                  </a:cubicBezTo>
                  <a:cubicBezTo>
                    <a:pt x="342" y="19539"/>
                    <a:pt x="555" y="19923"/>
                    <a:pt x="256" y="20179"/>
                  </a:cubicBezTo>
                  <a:cubicBezTo>
                    <a:pt x="555" y="20349"/>
                    <a:pt x="128" y="20563"/>
                    <a:pt x="256" y="20776"/>
                  </a:cubicBezTo>
                  <a:cubicBezTo>
                    <a:pt x="342" y="20989"/>
                    <a:pt x="128" y="21245"/>
                    <a:pt x="384" y="21458"/>
                  </a:cubicBezTo>
                  <a:cubicBezTo>
                    <a:pt x="214" y="21757"/>
                    <a:pt x="640" y="22184"/>
                    <a:pt x="256" y="22482"/>
                  </a:cubicBezTo>
                  <a:cubicBezTo>
                    <a:pt x="512" y="22738"/>
                    <a:pt x="0" y="23165"/>
                    <a:pt x="384" y="23421"/>
                  </a:cubicBezTo>
                  <a:cubicBezTo>
                    <a:pt x="214" y="23719"/>
                    <a:pt x="470" y="23975"/>
                    <a:pt x="427" y="24274"/>
                  </a:cubicBezTo>
                  <a:cubicBezTo>
                    <a:pt x="384" y="24573"/>
                    <a:pt x="512" y="24871"/>
                    <a:pt x="598" y="25170"/>
                  </a:cubicBezTo>
                  <a:cubicBezTo>
                    <a:pt x="640" y="25213"/>
                    <a:pt x="683" y="25255"/>
                    <a:pt x="768" y="25298"/>
                  </a:cubicBezTo>
                  <a:cubicBezTo>
                    <a:pt x="683" y="25469"/>
                    <a:pt x="640" y="25639"/>
                    <a:pt x="555" y="25767"/>
                  </a:cubicBezTo>
                  <a:cubicBezTo>
                    <a:pt x="726" y="25852"/>
                    <a:pt x="811" y="25852"/>
                    <a:pt x="811" y="25895"/>
                  </a:cubicBezTo>
                  <a:cubicBezTo>
                    <a:pt x="768" y="26151"/>
                    <a:pt x="768" y="26407"/>
                    <a:pt x="726" y="26620"/>
                  </a:cubicBezTo>
                  <a:cubicBezTo>
                    <a:pt x="896" y="26663"/>
                    <a:pt x="982" y="26706"/>
                    <a:pt x="1067" y="26748"/>
                  </a:cubicBezTo>
                  <a:cubicBezTo>
                    <a:pt x="1024" y="27047"/>
                    <a:pt x="1195" y="27346"/>
                    <a:pt x="939" y="27559"/>
                  </a:cubicBezTo>
                  <a:cubicBezTo>
                    <a:pt x="1024" y="27900"/>
                    <a:pt x="1366" y="28199"/>
                    <a:pt x="1110" y="28583"/>
                  </a:cubicBezTo>
                  <a:cubicBezTo>
                    <a:pt x="1238" y="28796"/>
                    <a:pt x="1408" y="28967"/>
                    <a:pt x="1494" y="29180"/>
                  </a:cubicBezTo>
                  <a:cubicBezTo>
                    <a:pt x="1622" y="29351"/>
                    <a:pt x="1664" y="29564"/>
                    <a:pt x="1749" y="29777"/>
                  </a:cubicBezTo>
                  <a:cubicBezTo>
                    <a:pt x="2091" y="29905"/>
                    <a:pt x="2048" y="30289"/>
                    <a:pt x="2261" y="30503"/>
                  </a:cubicBezTo>
                  <a:cubicBezTo>
                    <a:pt x="2176" y="30588"/>
                    <a:pt x="2133" y="30630"/>
                    <a:pt x="2048" y="30716"/>
                  </a:cubicBezTo>
                  <a:cubicBezTo>
                    <a:pt x="2176" y="30844"/>
                    <a:pt x="2304" y="30929"/>
                    <a:pt x="2389" y="31014"/>
                  </a:cubicBezTo>
                  <a:cubicBezTo>
                    <a:pt x="2304" y="31526"/>
                    <a:pt x="2645" y="31868"/>
                    <a:pt x="2816" y="32252"/>
                  </a:cubicBezTo>
                  <a:cubicBezTo>
                    <a:pt x="2901" y="32294"/>
                    <a:pt x="2987" y="32294"/>
                    <a:pt x="3029" y="32294"/>
                  </a:cubicBezTo>
                  <a:cubicBezTo>
                    <a:pt x="3029" y="32508"/>
                    <a:pt x="3072" y="32721"/>
                    <a:pt x="3072" y="32892"/>
                  </a:cubicBezTo>
                  <a:cubicBezTo>
                    <a:pt x="3200" y="32934"/>
                    <a:pt x="3285" y="32934"/>
                    <a:pt x="3371" y="32977"/>
                  </a:cubicBezTo>
                  <a:cubicBezTo>
                    <a:pt x="3328" y="33275"/>
                    <a:pt x="3413" y="33446"/>
                    <a:pt x="3669" y="33574"/>
                  </a:cubicBezTo>
                  <a:cubicBezTo>
                    <a:pt x="3883" y="33702"/>
                    <a:pt x="4181" y="33873"/>
                    <a:pt x="4181" y="34001"/>
                  </a:cubicBezTo>
                  <a:cubicBezTo>
                    <a:pt x="4138" y="34427"/>
                    <a:pt x="4437" y="34513"/>
                    <a:pt x="4736" y="34683"/>
                  </a:cubicBezTo>
                  <a:cubicBezTo>
                    <a:pt x="4650" y="34811"/>
                    <a:pt x="4608" y="34897"/>
                    <a:pt x="4565" y="35025"/>
                  </a:cubicBezTo>
                  <a:cubicBezTo>
                    <a:pt x="4608" y="34982"/>
                    <a:pt x="4650" y="34939"/>
                    <a:pt x="4693" y="34939"/>
                  </a:cubicBezTo>
                  <a:cubicBezTo>
                    <a:pt x="4693" y="35025"/>
                    <a:pt x="4736" y="35153"/>
                    <a:pt x="4778" y="35323"/>
                  </a:cubicBezTo>
                  <a:cubicBezTo>
                    <a:pt x="4864" y="35110"/>
                    <a:pt x="4864" y="35025"/>
                    <a:pt x="4906" y="34897"/>
                  </a:cubicBezTo>
                  <a:cubicBezTo>
                    <a:pt x="4992" y="35025"/>
                    <a:pt x="5077" y="35153"/>
                    <a:pt x="5120" y="35281"/>
                  </a:cubicBezTo>
                  <a:cubicBezTo>
                    <a:pt x="5290" y="35195"/>
                    <a:pt x="5376" y="35153"/>
                    <a:pt x="5546" y="35067"/>
                  </a:cubicBezTo>
                  <a:lnTo>
                    <a:pt x="5546" y="35067"/>
                  </a:lnTo>
                  <a:cubicBezTo>
                    <a:pt x="5504" y="35281"/>
                    <a:pt x="5418" y="35409"/>
                    <a:pt x="5418" y="35409"/>
                  </a:cubicBezTo>
                  <a:cubicBezTo>
                    <a:pt x="5504" y="35536"/>
                    <a:pt x="5546" y="35664"/>
                    <a:pt x="5589" y="35750"/>
                  </a:cubicBezTo>
                  <a:cubicBezTo>
                    <a:pt x="5674" y="35664"/>
                    <a:pt x="5717" y="35622"/>
                    <a:pt x="5802" y="35536"/>
                  </a:cubicBezTo>
                  <a:cubicBezTo>
                    <a:pt x="5845" y="35750"/>
                    <a:pt x="5845" y="35878"/>
                    <a:pt x="5888" y="36048"/>
                  </a:cubicBezTo>
                  <a:cubicBezTo>
                    <a:pt x="6058" y="36048"/>
                    <a:pt x="6272" y="36048"/>
                    <a:pt x="6272" y="36091"/>
                  </a:cubicBezTo>
                  <a:cubicBezTo>
                    <a:pt x="6357" y="36432"/>
                    <a:pt x="6655" y="36390"/>
                    <a:pt x="6826" y="36560"/>
                  </a:cubicBezTo>
                  <a:cubicBezTo>
                    <a:pt x="6826" y="36432"/>
                    <a:pt x="6826" y="36347"/>
                    <a:pt x="6869" y="36262"/>
                  </a:cubicBezTo>
                  <a:cubicBezTo>
                    <a:pt x="6869" y="36219"/>
                    <a:pt x="6911" y="36219"/>
                    <a:pt x="6954" y="36176"/>
                  </a:cubicBezTo>
                  <a:cubicBezTo>
                    <a:pt x="6997" y="36304"/>
                    <a:pt x="7039" y="36432"/>
                    <a:pt x="7082" y="36518"/>
                  </a:cubicBezTo>
                  <a:cubicBezTo>
                    <a:pt x="7039" y="36518"/>
                    <a:pt x="6954" y="36560"/>
                    <a:pt x="6826" y="36560"/>
                  </a:cubicBezTo>
                  <a:cubicBezTo>
                    <a:pt x="6883" y="36712"/>
                    <a:pt x="6974" y="36737"/>
                    <a:pt x="7079" y="36737"/>
                  </a:cubicBezTo>
                  <a:cubicBezTo>
                    <a:pt x="7132" y="36737"/>
                    <a:pt x="7188" y="36731"/>
                    <a:pt x="7246" y="36731"/>
                  </a:cubicBezTo>
                  <a:cubicBezTo>
                    <a:pt x="7333" y="36731"/>
                    <a:pt x="7423" y="36745"/>
                    <a:pt x="7509" y="36816"/>
                  </a:cubicBezTo>
                  <a:cubicBezTo>
                    <a:pt x="7637" y="36944"/>
                    <a:pt x="7765" y="37158"/>
                    <a:pt x="7935" y="37371"/>
                  </a:cubicBezTo>
                  <a:cubicBezTo>
                    <a:pt x="7970" y="37367"/>
                    <a:pt x="8004" y="37364"/>
                    <a:pt x="8037" y="37364"/>
                  </a:cubicBezTo>
                  <a:cubicBezTo>
                    <a:pt x="8336" y="37364"/>
                    <a:pt x="8592" y="37533"/>
                    <a:pt x="8746" y="37840"/>
                  </a:cubicBezTo>
                  <a:cubicBezTo>
                    <a:pt x="8789" y="37755"/>
                    <a:pt x="8831" y="37670"/>
                    <a:pt x="8917" y="37456"/>
                  </a:cubicBezTo>
                  <a:cubicBezTo>
                    <a:pt x="9044" y="37755"/>
                    <a:pt x="9130" y="38011"/>
                    <a:pt x="9258" y="38224"/>
                  </a:cubicBezTo>
                  <a:cubicBezTo>
                    <a:pt x="9556" y="38053"/>
                    <a:pt x="9812" y="37883"/>
                    <a:pt x="10068" y="37712"/>
                  </a:cubicBezTo>
                  <a:cubicBezTo>
                    <a:pt x="10111" y="37755"/>
                    <a:pt x="10154" y="37755"/>
                    <a:pt x="10154" y="37798"/>
                  </a:cubicBezTo>
                  <a:cubicBezTo>
                    <a:pt x="10068" y="37968"/>
                    <a:pt x="9940" y="38139"/>
                    <a:pt x="9770" y="38395"/>
                  </a:cubicBezTo>
                  <a:cubicBezTo>
                    <a:pt x="9876" y="38363"/>
                    <a:pt x="9980" y="38355"/>
                    <a:pt x="10082" y="38355"/>
                  </a:cubicBezTo>
                  <a:cubicBezTo>
                    <a:pt x="10183" y="38355"/>
                    <a:pt x="10282" y="38363"/>
                    <a:pt x="10378" y="38363"/>
                  </a:cubicBezTo>
                  <a:cubicBezTo>
                    <a:pt x="10570" y="38363"/>
                    <a:pt x="10751" y="38331"/>
                    <a:pt x="10922" y="38139"/>
                  </a:cubicBezTo>
                  <a:cubicBezTo>
                    <a:pt x="11092" y="38352"/>
                    <a:pt x="11220" y="38523"/>
                    <a:pt x="11306" y="38651"/>
                  </a:cubicBezTo>
                  <a:cubicBezTo>
                    <a:pt x="11561" y="38693"/>
                    <a:pt x="11732" y="38779"/>
                    <a:pt x="11903" y="38821"/>
                  </a:cubicBezTo>
                  <a:cubicBezTo>
                    <a:pt x="11945" y="38779"/>
                    <a:pt x="12031" y="38736"/>
                    <a:pt x="12116" y="38651"/>
                  </a:cubicBezTo>
                  <a:cubicBezTo>
                    <a:pt x="12244" y="38779"/>
                    <a:pt x="12415" y="38907"/>
                    <a:pt x="12500" y="38992"/>
                  </a:cubicBezTo>
                  <a:lnTo>
                    <a:pt x="13055" y="38992"/>
                  </a:lnTo>
                  <a:cubicBezTo>
                    <a:pt x="13097" y="38864"/>
                    <a:pt x="13097" y="38779"/>
                    <a:pt x="13140" y="38693"/>
                  </a:cubicBezTo>
                  <a:cubicBezTo>
                    <a:pt x="13225" y="38693"/>
                    <a:pt x="13311" y="38693"/>
                    <a:pt x="13439" y="38736"/>
                  </a:cubicBezTo>
                  <a:cubicBezTo>
                    <a:pt x="13353" y="38821"/>
                    <a:pt x="13311" y="38864"/>
                    <a:pt x="13268" y="38949"/>
                  </a:cubicBezTo>
                  <a:cubicBezTo>
                    <a:pt x="13464" y="38982"/>
                    <a:pt x="13635" y="39190"/>
                    <a:pt x="13838" y="39190"/>
                  </a:cubicBezTo>
                  <a:cubicBezTo>
                    <a:pt x="13900" y="39190"/>
                    <a:pt x="13966" y="39170"/>
                    <a:pt x="14036" y="39120"/>
                  </a:cubicBezTo>
                  <a:cubicBezTo>
                    <a:pt x="14078" y="38992"/>
                    <a:pt x="14121" y="38821"/>
                    <a:pt x="14121" y="38651"/>
                  </a:cubicBezTo>
                  <a:cubicBezTo>
                    <a:pt x="14249" y="38864"/>
                    <a:pt x="14377" y="39035"/>
                    <a:pt x="14462" y="39205"/>
                  </a:cubicBezTo>
                  <a:cubicBezTo>
                    <a:pt x="14590" y="39120"/>
                    <a:pt x="14633" y="39077"/>
                    <a:pt x="14676" y="38992"/>
                  </a:cubicBezTo>
                  <a:cubicBezTo>
                    <a:pt x="14846" y="39077"/>
                    <a:pt x="15017" y="39120"/>
                    <a:pt x="15188" y="39205"/>
                  </a:cubicBezTo>
                  <a:cubicBezTo>
                    <a:pt x="15230" y="39035"/>
                    <a:pt x="15273" y="38949"/>
                    <a:pt x="15316" y="38821"/>
                  </a:cubicBezTo>
                  <a:cubicBezTo>
                    <a:pt x="15358" y="38949"/>
                    <a:pt x="15401" y="39077"/>
                    <a:pt x="15486" y="39205"/>
                  </a:cubicBezTo>
                  <a:cubicBezTo>
                    <a:pt x="15614" y="39163"/>
                    <a:pt x="15700" y="39077"/>
                    <a:pt x="15828" y="39035"/>
                  </a:cubicBezTo>
                  <a:cubicBezTo>
                    <a:pt x="16126" y="39163"/>
                    <a:pt x="16425" y="39333"/>
                    <a:pt x="16723" y="39504"/>
                  </a:cubicBezTo>
                  <a:cubicBezTo>
                    <a:pt x="16809" y="39461"/>
                    <a:pt x="16937" y="39419"/>
                    <a:pt x="17022" y="39333"/>
                  </a:cubicBezTo>
                  <a:cubicBezTo>
                    <a:pt x="17150" y="39376"/>
                    <a:pt x="17278" y="39461"/>
                    <a:pt x="17363" y="39504"/>
                  </a:cubicBezTo>
                  <a:cubicBezTo>
                    <a:pt x="17406" y="39461"/>
                    <a:pt x="17449" y="39419"/>
                    <a:pt x="17491" y="39376"/>
                  </a:cubicBezTo>
                  <a:cubicBezTo>
                    <a:pt x="17491" y="39419"/>
                    <a:pt x="17534" y="39461"/>
                    <a:pt x="17534" y="39504"/>
                  </a:cubicBezTo>
                  <a:cubicBezTo>
                    <a:pt x="17662" y="39419"/>
                    <a:pt x="17833" y="39291"/>
                    <a:pt x="18046" y="39163"/>
                  </a:cubicBezTo>
                  <a:cubicBezTo>
                    <a:pt x="18174" y="39291"/>
                    <a:pt x="18345" y="39461"/>
                    <a:pt x="18473" y="39589"/>
                  </a:cubicBezTo>
                  <a:cubicBezTo>
                    <a:pt x="18515" y="39547"/>
                    <a:pt x="18558" y="39461"/>
                    <a:pt x="18601" y="39291"/>
                  </a:cubicBezTo>
                  <a:cubicBezTo>
                    <a:pt x="18814" y="39376"/>
                    <a:pt x="19027" y="39419"/>
                    <a:pt x="19240" y="39504"/>
                  </a:cubicBezTo>
                  <a:cubicBezTo>
                    <a:pt x="19326" y="39461"/>
                    <a:pt x="19454" y="39376"/>
                    <a:pt x="19539" y="39333"/>
                  </a:cubicBezTo>
                  <a:cubicBezTo>
                    <a:pt x="19624" y="39376"/>
                    <a:pt x="19710" y="39461"/>
                    <a:pt x="19795" y="39504"/>
                  </a:cubicBezTo>
                  <a:cubicBezTo>
                    <a:pt x="19838" y="39376"/>
                    <a:pt x="19880" y="39291"/>
                    <a:pt x="19880" y="39205"/>
                  </a:cubicBezTo>
                  <a:cubicBezTo>
                    <a:pt x="20008" y="39248"/>
                    <a:pt x="20094" y="39291"/>
                    <a:pt x="20179" y="39333"/>
                  </a:cubicBezTo>
                  <a:cubicBezTo>
                    <a:pt x="20307" y="39248"/>
                    <a:pt x="20435" y="39120"/>
                    <a:pt x="20563" y="39035"/>
                  </a:cubicBezTo>
                  <a:cubicBezTo>
                    <a:pt x="20674" y="39146"/>
                    <a:pt x="20785" y="39193"/>
                    <a:pt x="20896" y="39193"/>
                  </a:cubicBezTo>
                  <a:cubicBezTo>
                    <a:pt x="21041" y="39193"/>
                    <a:pt x="21186" y="39113"/>
                    <a:pt x="21331" y="38992"/>
                  </a:cubicBezTo>
                  <a:cubicBezTo>
                    <a:pt x="21480" y="39081"/>
                    <a:pt x="21608" y="39192"/>
                    <a:pt x="21759" y="39192"/>
                  </a:cubicBezTo>
                  <a:cubicBezTo>
                    <a:pt x="21824" y="39192"/>
                    <a:pt x="21894" y="39171"/>
                    <a:pt x="21971" y="39120"/>
                  </a:cubicBezTo>
                  <a:cubicBezTo>
                    <a:pt x="21928" y="39035"/>
                    <a:pt x="21885" y="38992"/>
                    <a:pt x="21800" y="38949"/>
                  </a:cubicBezTo>
                  <a:cubicBezTo>
                    <a:pt x="21880" y="38858"/>
                    <a:pt x="21960" y="38828"/>
                    <a:pt x="22041" y="38828"/>
                  </a:cubicBezTo>
                  <a:cubicBezTo>
                    <a:pt x="22197" y="38828"/>
                    <a:pt x="22356" y="38939"/>
                    <a:pt x="22523" y="38939"/>
                  </a:cubicBezTo>
                  <a:cubicBezTo>
                    <a:pt x="22593" y="38939"/>
                    <a:pt x="22665" y="38919"/>
                    <a:pt x="22739" y="38864"/>
                  </a:cubicBezTo>
                  <a:cubicBezTo>
                    <a:pt x="22952" y="38693"/>
                    <a:pt x="23336" y="38779"/>
                    <a:pt x="23592" y="38608"/>
                  </a:cubicBezTo>
                  <a:cubicBezTo>
                    <a:pt x="23890" y="38437"/>
                    <a:pt x="24402" y="38736"/>
                    <a:pt x="24445" y="38139"/>
                  </a:cubicBezTo>
                  <a:cubicBezTo>
                    <a:pt x="24402" y="38096"/>
                    <a:pt x="24360" y="38011"/>
                    <a:pt x="24317" y="37925"/>
                  </a:cubicBezTo>
                  <a:lnTo>
                    <a:pt x="24573" y="37670"/>
                  </a:lnTo>
                  <a:cubicBezTo>
                    <a:pt x="24616" y="37883"/>
                    <a:pt x="24616" y="38053"/>
                    <a:pt x="24701" y="38309"/>
                  </a:cubicBezTo>
                  <a:cubicBezTo>
                    <a:pt x="24872" y="38096"/>
                    <a:pt x="24957" y="37968"/>
                    <a:pt x="25085" y="37840"/>
                  </a:cubicBezTo>
                  <a:cubicBezTo>
                    <a:pt x="25170" y="37883"/>
                    <a:pt x="25256" y="37925"/>
                    <a:pt x="25341" y="38011"/>
                  </a:cubicBezTo>
                  <a:cubicBezTo>
                    <a:pt x="25725" y="37883"/>
                    <a:pt x="26151" y="37755"/>
                    <a:pt x="26578" y="37584"/>
                  </a:cubicBezTo>
                  <a:cubicBezTo>
                    <a:pt x="26578" y="37584"/>
                    <a:pt x="26621" y="37627"/>
                    <a:pt x="26706" y="37712"/>
                  </a:cubicBezTo>
                  <a:cubicBezTo>
                    <a:pt x="26877" y="37499"/>
                    <a:pt x="27005" y="37286"/>
                    <a:pt x="27175" y="37072"/>
                  </a:cubicBezTo>
                  <a:cubicBezTo>
                    <a:pt x="27303" y="37158"/>
                    <a:pt x="27431" y="37286"/>
                    <a:pt x="27645" y="37456"/>
                  </a:cubicBezTo>
                  <a:cubicBezTo>
                    <a:pt x="27815" y="37030"/>
                    <a:pt x="28199" y="36859"/>
                    <a:pt x="28455" y="36560"/>
                  </a:cubicBezTo>
                  <a:cubicBezTo>
                    <a:pt x="28668" y="36560"/>
                    <a:pt x="28839" y="36560"/>
                    <a:pt x="29052" y="36518"/>
                  </a:cubicBezTo>
                  <a:cubicBezTo>
                    <a:pt x="29052" y="36390"/>
                    <a:pt x="29052" y="36262"/>
                    <a:pt x="29095" y="36134"/>
                  </a:cubicBezTo>
                  <a:cubicBezTo>
                    <a:pt x="29223" y="36048"/>
                    <a:pt x="29351" y="35963"/>
                    <a:pt x="29479" y="35920"/>
                  </a:cubicBezTo>
                  <a:cubicBezTo>
                    <a:pt x="29607" y="35963"/>
                    <a:pt x="29735" y="36006"/>
                    <a:pt x="29906" y="36091"/>
                  </a:cubicBezTo>
                  <a:cubicBezTo>
                    <a:pt x="29820" y="35878"/>
                    <a:pt x="29778" y="35792"/>
                    <a:pt x="29692" y="35750"/>
                  </a:cubicBezTo>
                  <a:cubicBezTo>
                    <a:pt x="29650" y="35707"/>
                    <a:pt x="29607" y="35664"/>
                    <a:pt x="29564" y="35622"/>
                  </a:cubicBezTo>
                  <a:cubicBezTo>
                    <a:pt x="29607" y="35622"/>
                    <a:pt x="29607" y="35579"/>
                    <a:pt x="29607" y="35579"/>
                  </a:cubicBezTo>
                  <a:cubicBezTo>
                    <a:pt x="29650" y="35622"/>
                    <a:pt x="29692" y="35664"/>
                    <a:pt x="29735" y="35707"/>
                  </a:cubicBezTo>
                  <a:cubicBezTo>
                    <a:pt x="29735" y="35707"/>
                    <a:pt x="29735" y="35738"/>
                    <a:pt x="29709" y="35747"/>
                  </a:cubicBezTo>
                  <a:lnTo>
                    <a:pt x="29709" y="35747"/>
                  </a:lnTo>
                  <a:cubicBezTo>
                    <a:pt x="29956" y="35707"/>
                    <a:pt x="30125" y="35707"/>
                    <a:pt x="30375" y="35707"/>
                  </a:cubicBezTo>
                  <a:cubicBezTo>
                    <a:pt x="30460" y="35494"/>
                    <a:pt x="30546" y="35281"/>
                    <a:pt x="30631" y="35025"/>
                  </a:cubicBezTo>
                  <a:lnTo>
                    <a:pt x="31015" y="35025"/>
                  </a:lnTo>
                  <a:cubicBezTo>
                    <a:pt x="30972" y="34939"/>
                    <a:pt x="30929" y="34854"/>
                    <a:pt x="30887" y="34769"/>
                  </a:cubicBezTo>
                  <a:cubicBezTo>
                    <a:pt x="31399" y="34641"/>
                    <a:pt x="31783" y="34342"/>
                    <a:pt x="32039" y="33915"/>
                  </a:cubicBezTo>
                  <a:cubicBezTo>
                    <a:pt x="31953" y="33873"/>
                    <a:pt x="31911" y="33873"/>
                    <a:pt x="31868" y="33830"/>
                  </a:cubicBezTo>
                  <a:cubicBezTo>
                    <a:pt x="31911" y="33787"/>
                    <a:pt x="31911" y="33787"/>
                    <a:pt x="31911" y="33745"/>
                  </a:cubicBezTo>
                  <a:cubicBezTo>
                    <a:pt x="31953" y="33787"/>
                    <a:pt x="31996" y="33873"/>
                    <a:pt x="32039" y="33915"/>
                  </a:cubicBezTo>
                  <a:lnTo>
                    <a:pt x="32295" y="33915"/>
                  </a:lnTo>
                  <a:cubicBezTo>
                    <a:pt x="32380" y="33745"/>
                    <a:pt x="32423" y="33617"/>
                    <a:pt x="32508" y="33489"/>
                  </a:cubicBezTo>
                  <a:cubicBezTo>
                    <a:pt x="32465" y="33403"/>
                    <a:pt x="32423" y="33318"/>
                    <a:pt x="32337" y="33275"/>
                  </a:cubicBezTo>
                  <a:lnTo>
                    <a:pt x="32209" y="33147"/>
                  </a:lnTo>
                  <a:lnTo>
                    <a:pt x="32337" y="33105"/>
                  </a:lnTo>
                  <a:cubicBezTo>
                    <a:pt x="32380" y="33062"/>
                    <a:pt x="32423" y="33020"/>
                    <a:pt x="32465" y="32934"/>
                  </a:cubicBezTo>
                  <a:cubicBezTo>
                    <a:pt x="32465" y="33020"/>
                    <a:pt x="32508" y="33062"/>
                    <a:pt x="32508" y="33105"/>
                  </a:cubicBezTo>
                  <a:lnTo>
                    <a:pt x="32807" y="33105"/>
                  </a:lnTo>
                  <a:cubicBezTo>
                    <a:pt x="32849" y="32892"/>
                    <a:pt x="32849" y="32764"/>
                    <a:pt x="32849" y="32721"/>
                  </a:cubicBezTo>
                  <a:cubicBezTo>
                    <a:pt x="33105" y="32508"/>
                    <a:pt x="33276" y="32337"/>
                    <a:pt x="33489" y="32166"/>
                  </a:cubicBezTo>
                  <a:cubicBezTo>
                    <a:pt x="33489" y="32081"/>
                    <a:pt x="33532" y="31953"/>
                    <a:pt x="33532" y="31825"/>
                  </a:cubicBezTo>
                  <a:cubicBezTo>
                    <a:pt x="33745" y="31654"/>
                    <a:pt x="33958" y="31526"/>
                    <a:pt x="34172" y="31398"/>
                  </a:cubicBezTo>
                  <a:cubicBezTo>
                    <a:pt x="34172" y="31228"/>
                    <a:pt x="34172" y="31100"/>
                    <a:pt x="34172" y="30972"/>
                  </a:cubicBezTo>
                  <a:cubicBezTo>
                    <a:pt x="34086" y="30929"/>
                    <a:pt x="34044" y="30886"/>
                    <a:pt x="34001" y="30844"/>
                  </a:cubicBezTo>
                  <a:lnTo>
                    <a:pt x="34086" y="30801"/>
                  </a:lnTo>
                  <a:cubicBezTo>
                    <a:pt x="34086" y="30844"/>
                    <a:pt x="34129" y="30886"/>
                    <a:pt x="34172" y="30929"/>
                  </a:cubicBezTo>
                  <a:cubicBezTo>
                    <a:pt x="34172" y="30929"/>
                    <a:pt x="34172" y="30972"/>
                    <a:pt x="34172" y="30972"/>
                  </a:cubicBezTo>
                  <a:cubicBezTo>
                    <a:pt x="34257" y="30929"/>
                    <a:pt x="34342" y="30929"/>
                    <a:pt x="34513" y="30929"/>
                  </a:cubicBezTo>
                  <a:cubicBezTo>
                    <a:pt x="34428" y="30503"/>
                    <a:pt x="34812" y="30204"/>
                    <a:pt x="34598" y="29820"/>
                  </a:cubicBezTo>
                  <a:cubicBezTo>
                    <a:pt x="34513" y="29692"/>
                    <a:pt x="34513" y="29607"/>
                    <a:pt x="34513" y="29479"/>
                  </a:cubicBezTo>
                  <a:lnTo>
                    <a:pt x="34598" y="29479"/>
                  </a:lnTo>
                  <a:cubicBezTo>
                    <a:pt x="34638" y="29559"/>
                    <a:pt x="34641" y="29677"/>
                    <a:pt x="34677" y="29762"/>
                  </a:cubicBezTo>
                  <a:lnTo>
                    <a:pt x="34677" y="29762"/>
                  </a:lnTo>
                  <a:cubicBezTo>
                    <a:pt x="34810" y="29665"/>
                    <a:pt x="34917" y="29593"/>
                    <a:pt x="35025" y="29521"/>
                  </a:cubicBezTo>
                  <a:cubicBezTo>
                    <a:pt x="34940" y="29393"/>
                    <a:pt x="34897" y="29308"/>
                    <a:pt x="34812" y="29180"/>
                  </a:cubicBezTo>
                  <a:cubicBezTo>
                    <a:pt x="35068" y="29137"/>
                    <a:pt x="35281" y="29137"/>
                    <a:pt x="35537" y="29095"/>
                  </a:cubicBezTo>
                  <a:cubicBezTo>
                    <a:pt x="35452" y="28881"/>
                    <a:pt x="35409" y="28711"/>
                    <a:pt x="35366" y="28540"/>
                  </a:cubicBezTo>
                  <a:cubicBezTo>
                    <a:pt x="35409" y="28455"/>
                    <a:pt x="35452" y="28369"/>
                    <a:pt x="35494" y="28327"/>
                  </a:cubicBezTo>
                  <a:lnTo>
                    <a:pt x="35366" y="28199"/>
                  </a:lnTo>
                  <a:lnTo>
                    <a:pt x="35494" y="28156"/>
                  </a:lnTo>
                  <a:cubicBezTo>
                    <a:pt x="35580" y="28028"/>
                    <a:pt x="35622" y="27943"/>
                    <a:pt x="35707" y="27815"/>
                  </a:cubicBezTo>
                  <a:cubicBezTo>
                    <a:pt x="35835" y="27900"/>
                    <a:pt x="35878" y="27943"/>
                    <a:pt x="35963" y="28028"/>
                  </a:cubicBezTo>
                  <a:lnTo>
                    <a:pt x="35963" y="27260"/>
                  </a:lnTo>
                  <a:lnTo>
                    <a:pt x="36305" y="26919"/>
                  </a:lnTo>
                  <a:cubicBezTo>
                    <a:pt x="36177" y="26791"/>
                    <a:pt x="36049" y="26620"/>
                    <a:pt x="35921" y="26450"/>
                  </a:cubicBezTo>
                  <a:cubicBezTo>
                    <a:pt x="36177" y="26279"/>
                    <a:pt x="36561" y="26407"/>
                    <a:pt x="36646" y="25980"/>
                  </a:cubicBezTo>
                  <a:cubicBezTo>
                    <a:pt x="36646" y="25682"/>
                    <a:pt x="36305" y="25383"/>
                    <a:pt x="36603" y="25085"/>
                  </a:cubicBezTo>
                  <a:cubicBezTo>
                    <a:pt x="36731" y="24914"/>
                    <a:pt x="36859" y="24701"/>
                    <a:pt x="36987" y="24530"/>
                  </a:cubicBezTo>
                  <a:cubicBezTo>
                    <a:pt x="36902" y="24402"/>
                    <a:pt x="36817" y="24274"/>
                    <a:pt x="36774" y="24189"/>
                  </a:cubicBezTo>
                  <a:cubicBezTo>
                    <a:pt x="36902" y="23975"/>
                    <a:pt x="36987" y="23805"/>
                    <a:pt x="37115" y="23591"/>
                  </a:cubicBezTo>
                  <a:cubicBezTo>
                    <a:pt x="37073" y="23591"/>
                    <a:pt x="37030" y="23506"/>
                    <a:pt x="36987" y="23463"/>
                  </a:cubicBezTo>
                  <a:cubicBezTo>
                    <a:pt x="37243" y="23122"/>
                    <a:pt x="37073" y="22738"/>
                    <a:pt x="37115" y="22397"/>
                  </a:cubicBezTo>
                  <a:cubicBezTo>
                    <a:pt x="37073" y="22354"/>
                    <a:pt x="37030" y="22312"/>
                    <a:pt x="36987" y="22312"/>
                  </a:cubicBezTo>
                  <a:lnTo>
                    <a:pt x="37030" y="22226"/>
                  </a:lnTo>
                  <a:cubicBezTo>
                    <a:pt x="37073" y="22269"/>
                    <a:pt x="37115" y="22312"/>
                    <a:pt x="37158" y="22354"/>
                  </a:cubicBezTo>
                  <a:cubicBezTo>
                    <a:pt x="37115" y="22397"/>
                    <a:pt x="37115" y="22397"/>
                    <a:pt x="37115" y="22397"/>
                  </a:cubicBezTo>
                  <a:cubicBezTo>
                    <a:pt x="37158" y="22354"/>
                    <a:pt x="37243" y="22354"/>
                    <a:pt x="37243" y="22312"/>
                  </a:cubicBezTo>
                  <a:cubicBezTo>
                    <a:pt x="37329" y="21800"/>
                    <a:pt x="37286" y="21288"/>
                    <a:pt x="37286" y="20819"/>
                  </a:cubicBezTo>
                  <a:cubicBezTo>
                    <a:pt x="37115" y="20733"/>
                    <a:pt x="37073" y="20691"/>
                    <a:pt x="36902" y="20648"/>
                  </a:cubicBezTo>
                  <a:cubicBezTo>
                    <a:pt x="37073" y="20605"/>
                    <a:pt x="37158" y="20563"/>
                    <a:pt x="37329" y="20520"/>
                  </a:cubicBezTo>
                  <a:cubicBezTo>
                    <a:pt x="37115" y="20392"/>
                    <a:pt x="36987" y="20264"/>
                    <a:pt x="36774" y="20136"/>
                  </a:cubicBezTo>
                  <a:cubicBezTo>
                    <a:pt x="36987" y="20093"/>
                    <a:pt x="37158" y="20051"/>
                    <a:pt x="37329" y="20051"/>
                  </a:cubicBezTo>
                  <a:cubicBezTo>
                    <a:pt x="36987" y="19752"/>
                    <a:pt x="37158" y="19496"/>
                    <a:pt x="37329" y="19240"/>
                  </a:cubicBezTo>
                  <a:cubicBezTo>
                    <a:pt x="37243" y="19155"/>
                    <a:pt x="37158" y="19027"/>
                    <a:pt x="37115" y="18941"/>
                  </a:cubicBezTo>
                  <a:cubicBezTo>
                    <a:pt x="37201" y="18813"/>
                    <a:pt x="37243" y="18685"/>
                    <a:pt x="37286" y="18600"/>
                  </a:cubicBezTo>
                  <a:cubicBezTo>
                    <a:pt x="37243" y="18472"/>
                    <a:pt x="37201" y="18430"/>
                    <a:pt x="37158" y="18344"/>
                  </a:cubicBezTo>
                  <a:cubicBezTo>
                    <a:pt x="37201" y="18259"/>
                    <a:pt x="37243" y="18216"/>
                    <a:pt x="37286" y="18174"/>
                  </a:cubicBezTo>
                  <a:cubicBezTo>
                    <a:pt x="37115" y="18046"/>
                    <a:pt x="36945" y="17918"/>
                    <a:pt x="36774" y="17832"/>
                  </a:cubicBezTo>
                  <a:cubicBezTo>
                    <a:pt x="36849" y="17683"/>
                    <a:pt x="36891" y="17598"/>
                    <a:pt x="36814" y="17436"/>
                  </a:cubicBezTo>
                  <a:lnTo>
                    <a:pt x="36814" y="17436"/>
                  </a:lnTo>
                  <a:cubicBezTo>
                    <a:pt x="36787" y="17444"/>
                    <a:pt x="36759" y="17448"/>
                    <a:pt x="36731" y="17448"/>
                  </a:cubicBezTo>
                  <a:cubicBezTo>
                    <a:pt x="36731" y="17448"/>
                    <a:pt x="36689" y="17406"/>
                    <a:pt x="36774" y="17363"/>
                  </a:cubicBezTo>
                  <a:cubicBezTo>
                    <a:pt x="36774" y="17349"/>
                    <a:pt x="36783" y="17344"/>
                    <a:pt x="36799" y="17344"/>
                  </a:cubicBezTo>
                  <a:cubicBezTo>
                    <a:pt x="36831" y="17344"/>
                    <a:pt x="36888" y="17363"/>
                    <a:pt x="36945" y="17363"/>
                  </a:cubicBezTo>
                  <a:cubicBezTo>
                    <a:pt x="36932" y="17375"/>
                    <a:pt x="36916" y="17388"/>
                    <a:pt x="36898" y="17399"/>
                  </a:cubicBezTo>
                  <a:lnTo>
                    <a:pt x="36898" y="17399"/>
                  </a:lnTo>
                  <a:cubicBezTo>
                    <a:pt x="36863" y="17391"/>
                    <a:pt x="36823" y="17379"/>
                    <a:pt x="36774" y="17363"/>
                  </a:cubicBezTo>
                  <a:lnTo>
                    <a:pt x="36774" y="17363"/>
                  </a:lnTo>
                  <a:cubicBezTo>
                    <a:pt x="36790" y="17389"/>
                    <a:pt x="36803" y="17413"/>
                    <a:pt x="36814" y="17436"/>
                  </a:cubicBezTo>
                  <a:lnTo>
                    <a:pt x="36814" y="17436"/>
                  </a:lnTo>
                  <a:cubicBezTo>
                    <a:pt x="36845" y="17427"/>
                    <a:pt x="36874" y="17414"/>
                    <a:pt x="36898" y="17399"/>
                  </a:cubicBezTo>
                  <a:lnTo>
                    <a:pt x="36898" y="17399"/>
                  </a:lnTo>
                  <a:cubicBezTo>
                    <a:pt x="36955" y="17412"/>
                    <a:pt x="36995" y="17416"/>
                    <a:pt x="37025" y="17416"/>
                  </a:cubicBezTo>
                  <a:cubicBezTo>
                    <a:pt x="37073" y="17416"/>
                    <a:pt x="37094" y="17406"/>
                    <a:pt x="37115" y="17406"/>
                  </a:cubicBezTo>
                  <a:cubicBezTo>
                    <a:pt x="36945" y="17064"/>
                    <a:pt x="37201" y="16723"/>
                    <a:pt x="37115" y="16382"/>
                  </a:cubicBezTo>
                  <a:cubicBezTo>
                    <a:pt x="37115" y="16382"/>
                    <a:pt x="37073" y="16339"/>
                    <a:pt x="37030" y="16296"/>
                  </a:cubicBezTo>
                  <a:cubicBezTo>
                    <a:pt x="36987" y="16424"/>
                    <a:pt x="36945" y="16510"/>
                    <a:pt x="36902" y="16638"/>
                  </a:cubicBezTo>
                  <a:cubicBezTo>
                    <a:pt x="36817" y="16595"/>
                    <a:pt x="36731" y="16595"/>
                    <a:pt x="36646" y="16595"/>
                  </a:cubicBezTo>
                  <a:cubicBezTo>
                    <a:pt x="36774" y="16339"/>
                    <a:pt x="36859" y="16168"/>
                    <a:pt x="36945" y="15998"/>
                  </a:cubicBezTo>
                  <a:cubicBezTo>
                    <a:pt x="36859" y="15657"/>
                    <a:pt x="36731" y="15401"/>
                    <a:pt x="36646" y="15145"/>
                  </a:cubicBezTo>
                  <a:cubicBezTo>
                    <a:pt x="36689" y="14974"/>
                    <a:pt x="36774" y="14846"/>
                    <a:pt x="36817" y="14675"/>
                  </a:cubicBezTo>
                  <a:cubicBezTo>
                    <a:pt x="36603" y="14675"/>
                    <a:pt x="36475" y="14633"/>
                    <a:pt x="36305" y="14633"/>
                  </a:cubicBezTo>
                  <a:cubicBezTo>
                    <a:pt x="36433" y="14419"/>
                    <a:pt x="36561" y="14249"/>
                    <a:pt x="36774" y="13950"/>
                  </a:cubicBezTo>
                  <a:lnTo>
                    <a:pt x="36774" y="13950"/>
                  </a:lnTo>
                  <a:cubicBezTo>
                    <a:pt x="36475" y="14035"/>
                    <a:pt x="36305" y="14078"/>
                    <a:pt x="36177" y="14121"/>
                  </a:cubicBezTo>
                  <a:cubicBezTo>
                    <a:pt x="36006" y="13865"/>
                    <a:pt x="36390" y="13609"/>
                    <a:pt x="36177" y="13353"/>
                  </a:cubicBezTo>
                  <a:cubicBezTo>
                    <a:pt x="36177" y="13353"/>
                    <a:pt x="36305" y="13225"/>
                    <a:pt x="36347" y="13097"/>
                  </a:cubicBezTo>
                  <a:cubicBezTo>
                    <a:pt x="36134" y="12969"/>
                    <a:pt x="35963" y="12798"/>
                    <a:pt x="35793" y="12670"/>
                  </a:cubicBezTo>
                  <a:lnTo>
                    <a:pt x="35665" y="12585"/>
                  </a:lnTo>
                  <a:lnTo>
                    <a:pt x="35793" y="12500"/>
                  </a:lnTo>
                  <a:cubicBezTo>
                    <a:pt x="35878" y="12414"/>
                    <a:pt x="35921" y="12329"/>
                    <a:pt x="36006" y="12158"/>
                  </a:cubicBezTo>
                  <a:cubicBezTo>
                    <a:pt x="35878" y="12030"/>
                    <a:pt x="35707" y="11860"/>
                    <a:pt x="35537" y="11689"/>
                  </a:cubicBezTo>
                  <a:cubicBezTo>
                    <a:pt x="35537" y="11689"/>
                    <a:pt x="35580" y="11646"/>
                    <a:pt x="35622" y="11604"/>
                  </a:cubicBezTo>
                  <a:cubicBezTo>
                    <a:pt x="35537" y="11476"/>
                    <a:pt x="35409" y="11348"/>
                    <a:pt x="35324" y="11177"/>
                  </a:cubicBezTo>
                  <a:cubicBezTo>
                    <a:pt x="35238" y="11049"/>
                    <a:pt x="35238" y="10836"/>
                    <a:pt x="35153" y="10708"/>
                  </a:cubicBezTo>
                  <a:cubicBezTo>
                    <a:pt x="34982" y="10409"/>
                    <a:pt x="34940" y="10068"/>
                    <a:pt x="34641" y="9897"/>
                  </a:cubicBezTo>
                  <a:cubicBezTo>
                    <a:pt x="34641" y="9940"/>
                    <a:pt x="34598" y="9983"/>
                    <a:pt x="34556" y="10025"/>
                  </a:cubicBezTo>
                  <a:cubicBezTo>
                    <a:pt x="34513" y="9983"/>
                    <a:pt x="34513" y="9940"/>
                    <a:pt x="34470" y="9897"/>
                  </a:cubicBezTo>
                  <a:cubicBezTo>
                    <a:pt x="34428" y="9855"/>
                    <a:pt x="34385" y="9812"/>
                    <a:pt x="34342" y="9769"/>
                  </a:cubicBezTo>
                  <a:lnTo>
                    <a:pt x="34385" y="9727"/>
                  </a:lnTo>
                  <a:cubicBezTo>
                    <a:pt x="34428" y="9769"/>
                    <a:pt x="34470" y="9812"/>
                    <a:pt x="34513" y="9855"/>
                  </a:cubicBezTo>
                  <a:cubicBezTo>
                    <a:pt x="34513" y="9855"/>
                    <a:pt x="34470" y="9897"/>
                    <a:pt x="34470" y="9897"/>
                  </a:cubicBezTo>
                  <a:lnTo>
                    <a:pt x="34641" y="9897"/>
                  </a:lnTo>
                  <a:lnTo>
                    <a:pt x="34641" y="9471"/>
                  </a:lnTo>
                  <a:cubicBezTo>
                    <a:pt x="34470" y="9385"/>
                    <a:pt x="34342" y="9257"/>
                    <a:pt x="34172" y="9172"/>
                  </a:cubicBezTo>
                  <a:cubicBezTo>
                    <a:pt x="34214" y="9087"/>
                    <a:pt x="34257" y="9001"/>
                    <a:pt x="34342" y="8959"/>
                  </a:cubicBezTo>
                  <a:cubicBezTo>
                    <a:pt x="34300" y="8959"/>
                    <a:pt x="34257" y="8916"/>
                    <a:pt x="34257" y="8916"/>
                  </a:cubicBezTo>
                  <a:cubicBezTo>
                    <a:pt x="34214" y="8788"/>
                    <a:pt x="34129" y="8660"/>
                    <a:pt x="34086" y="8575"/>
                  </a:cubicBezTo>
                  <a:cubicBezTo>
                    <a:pt x="34001" y="8618"/>
                    <a:pt x="33916" y="8660"/>
                    <a:pt x="33830" y="8788"/>
                  </a:cubicBezTo>
                  <a:cubicBezTo>
                    <a:pt x="33745" y="8873"/>
                    <a:pt x="33617" y="8873"/>
                    <a:pt x="33532" y="8873"/>
                  </a:cubicBezTo>
                  <a:cubicBezTo>
                    <a:pt x="33532" y="8831"/>
                    <a:pt x="33532" y="8788"/>
                    <a:pt x="33532" y="8788"/>
                  </a:cubicBezTo>
                  <a:cubicBezTo>
                    <a:pt x="33617" y="8745"/>
                    <a:pt x="33745" y="8745"/>
                    <a:pt x="33830" y="8703"/>
                  </a:cubicBezTo>
                  <a:cubicBezTo>
                    <a:pt x="33830" y="8529"/>
                    <a:pt x="33830" y="8387"/>
                    <a:pt x="33830" y="8276"/>
                  </a:cubicBezTo>
                  <a:cubicBezTo>
                    <a:pt x="33617" y="8234"/>
                    <a:pt x="33489" y="8191"/>
                    <a:pt x="33318" y="8191"/>
                  </a:cubicBezTo>
                  <a:cubicBezTo>
                    <a:pt x="33404" y="8106"/>
                    <a:pt x="33446" y="8020"/>
                    <a:pt x="33489" y="7978"/>
                  </a:cubicBezTo>
                  <a:cubicBezTo>
                    <a:pt x="33190" y="7679"/>
                    <a:pt x="33233" y="7082"/>
                    <a:pt x="32764" y="7039"/>
                  </a:cubicBezTo>
                  <a:cubicBezTo>
                    <a:pt x="32636" y="6740"/>
                    <a:pt x="32551" y="6527"/>
                    <a:pt x="32465" y="6314"/>
                  </a:cubicBezTo>
                  <a:cubicBezTo>
                    <a:pt x="32295" y="6229"/>
                    <a:pt x="32124" y="6143"/>
                    <a:pt x="31996" y="6058"/>
                  </a:cubicBezTo>
                  <a:cubicBezTo>
                    <a:pt x="31911" y="6143"/>
                    <a:pt x="31825" y="6186"/>
                    <a:pt x="31783" y="6271"/>
                  </a:cubicBezTo>
                  <a:cubicBezTo>
                    <a:pt x="31740" y="6186"/>
                    <a:pt x="31697" y="6101"/>
                    <a:pt x="31697" y="6058"/>
                  </a:cubicBezTo>
                  <a:cubicBezTo>
                    <a:pt x="31783" y="5930"/>
                    <a:pt x="31911" y="5802"/>
                    <a:pt x="31996" y="5674"/>
                  </a:cubicBezTo>
                  <a:cubicBezTo>
                    <a:pt x="31953" y="5617"/>
                    <a:pt x="31892" y="5608"/>
                    <a:pt x="31827" y="5608"/>
                  </a:cubicBezTo>
                  <a:cubicBezTo>
                    <a:pt x="31795" y="5608"/>
                    <a:pt x="31761" y="5610"/>
                    <a:pt x="31729" y="5610"/>
                  </a:cubicBezTo>
                  <a:cubicBezTo>
                    <a:pt x="31633" y="5610"/>
                    <a:pt x="31548" y="5589"/>
                    <a:pt x="31527" y="5418"/>
                  </a:cubicBezTo>
                  <a:cubicBezTo>
                    <a:pt x="31484" y="5375"/>
                    <a:pt x="31441" y="5375"/>
                    <a:pt x="31399" y="5333"/>
                  </a:cubicBezTo>
                  <a:cubicBezTo>
                    <a:pt x="31441" y="5290"/>
                    <a:pt x="31484" y="5290"/>
                    <a:pt x="31527" y="5247"/>
                  </a:cubicBezTo>
                  <a:cubicBezTo>
                    <a:pt x="31441" y="5162"/>
                    <a:pt x="31271" y="5077"/>
                    <a:pt x="31228" y="4906"/>
                  </a:cubicBezTo>
                  <a:cubicBezTo>
                    <a:pt x="31100" y="4693"/>
                    <a:pt x="30929" y="4650"/>
                    <a:pt x="30759" y="4565"/>
                  </a:cubicBezTo>
                  <a:cubicBezTo>
                    <a:pt x="30631" y="4437"/>
                    <a:pt x="30546" y="4266"/>
                    <a:pt x="30460" y="4095"/>
                  </a:cubicBezTo>
                  <a:lnTo>
                    <a:pt x="30119" y="4095"/>
                  </a:lnTo>
                  <a:cubicBezTo>
                    <a:pt x="30076" y="4010"/>
                    <a:pt x="30034" y="3925"/>
                    <a:pt x="29991" y="3839"/>
                  </a:cubicBezTo>
                  <a:cubicBezTo>
                    <a:pt x="29308" y="3797"/>
                    <a:pt x="29010" y="3072"/>
                    <a:pt x="28455" y="2858"/>
                  </a:cubicBezTo>
                  <a:cubicBezTo>
                    <a:pt x="28370" y="2901"/>
                    <a:pt x="28370" y="2901"/>
                    <a:pt x="28327" y="2944"/>
                  </a:cubicBezTo>
                  <a:cubicBezTo>
                    <a:pt x="28157" y="2816"/>
                    <a:pt x="28071" y="2645"/>
                    <a:pt x="27901" y="2560"/>
                  </a:cubicBezTo>
                  <a:cubicBezTo>
                    <a:pt x="27602" y="2346"/>
                    <a:pt x="27218" y="2304"/>
                    <a:pt x="27005" y="1962"/>
                  </a:cubicBezTo>
                  <a:cubicBezTo>
                    <a:pt x="26973" y="1968"/>
                    <a:pt x="26943" y="1971"/>
                    <a:pt x="26913" y="1971"/>
                  </a:cubicBezTo>
                  <a:cubicBezTo>
                    <a:pt x="26561" y="1971"/>
                    <a:pt x="26350" y="1590"/>
                    <a:pt x="25991" y="1590"/>
                  </a:cubicBezTo>
                  <a:cubicBezTo>
                    <a:pt x="25935" y="1590"/>
                    <a:pt x="25875" y="1600"/>
                    <a:pt x="25810" y="1621"/>
                  </a:cubicBezTo>
                  <a:cubicBezTo>
                    <a:pt x="25768" y="1621"/>
                    <a:pt x="25725" y="1536"/>
                    <a:pt x="25640" y="1493"/>
                  </a:cubicBezTo>
                  <a:cubicBezTo>
                    <a:pt x="25298" y="1237"/>
                    <a:pt x="24957" y="1067"/>
                    <a:pt x="24530" y="981"/>
                  </a:cubicBezTo>
                  <a:cubicBezTo>
                    <a:pt x="24445" y="1109"/>
                    <a:pt x="24317" y="1195"/>
                    <a:pt x="24146" y="1323"/>
                  </a:cubicBezTo>
                  <a:cubicBezTo>
                    <a:pt x="24146" y="1152"/>
                    <a:pt x="24104" y="1024"/>
                    <a:pt x="24104" y="811"/>
                  </a:cubicBezTo>
                  <a:cubicBezTo>
                    <a:pt x="23848" y="853"/>
                    <a:pt x="23677" y="896"/>
                    <a:pt x="23464" y="939"/>
                  </a:cubicBezTo>
                  <a:cubicBezTo>
                    <a:pt x="23464" y="811"/>
                    <a:pt x="23421" y="768"/>
                    <a:pt x="23421" y="640"/>
                  </a:cubicBezTo>
                  <a:cubicBezTo>
                    <a:pt x="23326" y="640"/>
                    <a:pt x="23234" y="642"/>
                    <a:pt x="23143" y="642"/>
                  </a:cubicBezTo>
                  <a:cubicBezTo>
                    <a:pt x="22826" y="642"/>
                    <a:pt x="22535" y="616"/>
                    <a:pt x="22269" y="384"/>
                  </a:cubicBezTo>
                  <a:cubicBezTo>
                    <a:pt x="22190" y="325"/>
                    <a:pt x="22093" y="293"/>
                    <a:pt x="21989" y="293"/>
                  </a:cubicBezTo>
                  <a:cubicBezTo>
                    <a:pt x="21870" y="293"/>
                    <a:pt x="21744" y="335"/>
                    <a:pt x="21629" y="427"/>
                  </a:cubicBezTo>
                  <a:cubicBezTo>
                    <a:pt x="21544" y="469"/>
                    <a:pt x="21416" y="469"/>
                    <a:pt x="21331" y="512"/>
                  </a:cubicBezTo>
                  <a:cubicBezTo>
                    <a:pt x="21288" y="555"/>
                    <a:pt x="21245" y="597"/>
                    <a:pt x="21245" y="640"/>
                  </a:cubicBezTo>
                  <a:cubicBezTo>
                    <a:pt x="21203" y="640"/>
                    <a:pt x="21203" y="597"/>
                    <a:pt x="21160" y="597"/>
                  </a:cubicBezTo>
                  <a:cubicBezTo>
                    <a:pt x="21203" y="555"/>
                    <a:pt x="21245" y="512"/>
                    <a:pt x="21288" y="469"/>
                  </a:cubicBezTo>
                  <a:lnTo>
                    <a:pt x="21331" y="512"/>
                  </a:lnTo>
                  <a:cubicBezTo>
                    <a:pt x="21135" y="267"/>
                    <a:pt x="21009" y="149"/>
                    <a:pt x="20841" y="149"/>
                  </a:cubicBezTo>
                  <a:cubicBezTo>
                    <a:pt x="20716" y="149"/>
                    <a:pt x="20568" y="214"/>
                    <a:pt x="20350" y="341"/>
                  </a:cubicBezTo>
                  <a:cubicBezTo>
                    <a:pt x="20307" y="384"/>
                    <a:pt x="20264" y="427"/>
                    <a:pt x="20222" y="469"/>
                  </a:cubicBezTo>
                  <a:lnTo>
                    <a:pt x="20179" y="427"/>
                  </a:lnTo>
                  <a:cubicBezTo>
                    <a:pt x="20222" y="384"/>
                    <a:pt x="20264" y="341"/>
                    <a:pt x="20307" y="299"/>
                  </a:cubicBezTo>
                  <a:cubicBezTo>
                    <a:pt x="20350" y="341"/>
                    <a:pt x="20350" y="341"/>
                    <a:pt x="20350" y="341"/>
                  </a:cubicBezTo>
                  <a:cubicBezTo>
                    <a:pt x="20307" y="256"/>
                    <a:pt x="20264" y="213"/>
                    <a:pt x="20222" y="171"/>
                  </a:cubicBezTo>
                  <a:cubicBezTo>
                    <a:pt x="20153" y="102"/>
                    <a:pt x="20078" y="89"/>
                    <a:pt x="20002" y="89"/>
                  </a:cubicBezTo>
                  <a:cubicBezTo>
                    <a:pt x="19951" y="89"/>
                    <a:pt x="19899" y="95"/>
                    <a:pt x="19849" y="95"/>
                  </a:cubicBezTo>
                  <a:cubicBezTo>
                    <a:pt x="19786" y="95"/>
                    <a:pt x="19724" y="85"/>
                    <a:pt x="19667" y="43"/>
                  </a:cubicBezTo>
                  <a:cubicBezTo>
                    <a:pt x="19623" y="16"/>
                    <a:pt x="19577" y="6"/>
                    <a:pt x="19530" y="6"/>
                  </a:cubicBezTo>
                  <a:cubicBezTo>
                    <a:pt x="19386" y="6"/>
                    <a:pt x="19239" y="103"/>
                    <a:pt x="19135" y="103"/>
                  </a:cubicBezTo>
                  <a:cubicBezTo>
                    <a:pt x="19111" y="103"/>
                    <a:pt x="19089" y="98"/>
                    <a:pt x="19070" y="85"/>
                  </a:cubicBezTo>
                  <a:cubicBezTo>
                    <a:pt x="18942" y="21"/>
                    <a:pt x="18824" y="0"/>
                    <a:pt x="18712" y="0"/>
                  </a:cubicBezTo>
                  <a:cubicBezTo>
                    <a:pt x="18601" y="0"/>
                    <a:pt x="18494" y="21"/>
                    <a:pt x="18387" y="43"/>
                  </a:cubicBezTo>
                  <a:cubicBezTo>
                    <a:pt x="18345" y="43"/>
                    <a:pt x="18302" y="128"/>
                    <a:pt x="18302" y="171"/>
                  </a:cubicBezTo>
                  <a:cubicBezTo>
                    <a:pt x="18217" y="85"/>
                    <a:pt x="18174" y="43"/>
                    <a:pt x="18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904" name="Google Shape;904;p69"/>
            <p:cNvSpPr/>
            <p:nvPr/>
          </p:nvSpPr>
          <p:spPr>
            <a:xfrm>
              <a:off x="3803925" y="1848025"/>
              <a:ext cx="786600" cy="786600"/>
            </a:xfrm>
            <a:prstGeom prst="pie">
              <a:avLst>
                <a:gd fmla="val 5472430"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9"/>
          <p:cNvGrpSpPr/>
          <p:nvPr/>
        </p:nvGrpSpPr>
        <p:grpSpPr>
          <a:xfrm flipH="1">
            <a:off x="5998275" y="2043650"/>
            <a:ext cx="786600" cy="786600"/>
            <a:chOff x="5427625" y="1848025"/>
            <a:chExt cx="786600" cy="786600"/>
          </a:xfrm>
        </p:grpSpPr>
        <p:sp>
          <p:nvSpPr>
            <p:cNvPr id="906" name="Google Shape;906;p69"/>
            <p:cNvSpPr/>
            <p:nvPr/>
          </p:nvSpPr>
          <p:spPr>
            <a:xfrm rot="5400000">
              <a:off x="5573183" y="1911408"/>
              <a:ext cx="541550" cy="561584"/>
            </a:xfrm>
            <a:custGeom>
              <a:rect b="b" l="l" r="r" t="t"/>
              <a:pathLst>
                <a:path extrusionOk="0" h="39590" w="37329">
                  <a:moveTo>
                    <a:pt x="19112" y="512"/>
                  </a:moveTo>
                  <a:cubicBezTo>
                    <a:pt x="19112" y="512"/>
                    <a:pt x="19155" y="555"/>
                    <a:pt x="19155" y="555"/>
                  </a:cubicBezTo>
                  <a:cubicBezTo>
                    <a:pt x="19112" y="597"/>
                    <a:pt x="19070" y="640"/>
                    <a:pt x="19027" y="683"/>
                  </a:cubicBezTo>
                  <a:cubicBezTo>
                    <a:pt x="19027" y="683"/>
                    <a:pt x="19027" y="664"/>
                    <a:pt x="19015" y="651"/>
                  </a:cubicBezTo>
                  <a:lnTo>
                    <a:pt x="19015" y="651"/>
                  </a:lnTo>
                  <a:cubicBezTo>
                    <a:pt x="19066" y="559"/>
                    <a:pt x="19089" y="535"/>
                    <a:pt x="19112" y="512"/>
                  </a:cubicBezTo>
                  <a:close/>
                  <a:moveTo>
                    <a:pt x="18942" y="640"/>
                  </a:moveTo>
                  <a:cubicBezTo>
                    <a:pt x="18950" y="657"/>
                    <a:pt x="18957" y="674"/>
                    <a:pt x="18963" y="691"/>
                  </a:cubicBezTo>
                  <a:lnTo>
                    <a:pt x="18963" y="691"/>
                  </a:lnTo>
                  <a:cubicBezTo>
                    <a:pt x="18939" y="747"/>
                    <a:pt x="18924" y="770"/>
                    <a:pt x="18918" y="770"/>
                  </a:cubicBezTo>
                  <a:cubicBezTo>
                    <a:pt x="18907" y="770"/>
                    <a:pt x="18918" y="712"/>
                    <a:pt x="18942" y="640"/>
                  </a:cubicBezTo>
                  <a:close/>
                  <a:moveTo>
                    <a:pt x="20264" y="640"/>
                  </a:moveTo>
                  <a:lnTo>
                    <a:pt x="20264" y="811"/>
                  </a:lnTo>
                  <a:lnTo>
                    <a:pt x="20222" y="811"/>
                  </a:lnTo>
                  <a:lnTo>
                    <a:pt x="20222" y="640"/>
                  </a:lnTo>
                  <a:close/>
                  <a:moveTo>
                    <a:pt x="22952" y="811"/>
                  </a:moveTo>
                  <a:cubicBezTo>
                    <a:pt x="22952" y="853"/>
                    <a:pt x="22952" y="896"/>
                    <a:pt x="22952" y="939"/>
                  </a:cubicBezTo>
                  <a:cubicBezTo>
                    <a:pt x="22824" y="981"/>
                    <a:pt x="22653" y="981"/>
                    <a:pt x="22483" y="1024"/>
                  </a:cubicBezTo>
                  <a:cubicBezTo>
                    <a:pt x="22483" y="1008"/>
                    <a:pt x="22483" y="994"/>
                    <a:pt x="22483" y="981"/>
                  </a:cubicBezTo>
                  <a:cubicBezTo>
                    <a:pt x="22653" y="853"/>
                    <a:pt x="22781" y="853"/>
                    <a:pt x="22952" y="811"/>
                  </a:cubicBezTo>
                  <a:close/>
                  <a:moveTo>
                    <a:pt x="18974" y="728"/>
                  </a:moveTo>
                  <a:lnTo>
                    <a:pt x="18974" y="728"/>
                  </a:lnTo>
                  <a:cubicBezTo>
                    <a:pt x="18990" y="784"/>
                    <a:pt x="18999" y="840"/>
                    <a:pt x="19027" y="896"/>
                  </a:cubicBezTo>
                  <a:cubicBezTo>
                    <a:pt x="19027" y="896"/>
                    <a:pt x="18942" y="939"/>
                    <a:pt x="18814" y="1067"/>
                  </a:cubicBezTo>
                  <a:cubicBezTo>
                    <a:pt x="18884" y="913"/>
                    <a:pt x="18935" y="805"/>
                    <a:pt x="18974" y="728"/>
                  </a:cubicBezTo>
                  <a:close/>
                  <a:moveTo>
                    <a:pt x="22312" y="1152"/>
                  </a:moveTo>
                  <a:cubicBezTo>
                    <a:pt x="22312" y="1195"/>
                    <a:pt x="22269" y="1237"/>
                    <a:pt x="22227" y="1280"/>
                  </a:cubicBezTo>
                  <a:lnTo>
                    <a:pt x="22141" y="1237"/>
                  </a:lnTo>
                  <a:cubicBezTo>
                    <a:pt x="22227" y="1195"/>
                    <a:pt x="22269" y="1152"/>
                    <a:pt x="22312" y="1152"/>
                  </a:cubicBezTo>
                  <a:close/>
                  <a:moveTo>
                    <a:pt x="23634" y="1195"/>
                  </a:moveTo>
                  <a:lnTo>
                    <a:pt x="23634" y="1280"/>
                  </a:lnTo>
                  <a:lnTo>
                    <a:pt x="23464" y="1280"/>
                  </a:lnTo>
                  <a:lnTo>
                    <a:pt x="23464" y="1195"/>
                  </a:lnTo>
                  <a:close/>
                  <a:moveTo>
                    <a:pt x="20008" y="1365"/>
                  </a:moveTo>
                  <a:lnTo>
                    <a:pt x="20008" y="1408"/>
                  </a:lnTo>
                  <a:lnTo>
                    <a:pt x="19838" y="1408"/>
                  </a:lnTo>
                  <a:lnTo>
                    <a:pt x="19838" y="1365"/>
                  </a:lnTo>
                  <a:close/>
                  <a:moveTo>
                    <a:pt x="16041" y="1706"/>
                  </a:moveTo>
                  <a:lnTo>
                    <a:pt x="16041" y="1749"/>
                  </a:lnTo>
                  <a:lnTo>
                    <a:pt x="15870" y="1749"/>
                  </a:lnTo>
                  <a:lnTo>
                    <a:pt x="15870" y="1706"/>
                  </a:lnTo>
                  <a:close/>
                  <a:moveTo>
                    <a:pt x="22824" y="1706"/>
                  </a:moveTo>
                  <a:lnTo>
                    <a:pt x="22824" y="1749"/>
                  </a:lnTo>
                  <a:lnTo>
                    <a:pt x="22653" y="1749"/>
                  </a:lnTo>
                  <a:lnTo>
                    <a:pt x="22653" y="1706"/>
                  </a:lnTo>
                  <a:close/>
                  <a:moveTo>
                    <a:pt x="25256" y="1706"/>
                  </a:moveTo>
                  <a:lnTo>
                    <a:pt x="25256" y="1749"/>
                  </a:lnTo>
                  <a:lnTo>
                    <a:pt x="25128" y="1749"/>
                  </a:lnTo>
                  <a:lnTo>
                    <a:pt x="25128" y="1706"/>
                  </a:lnTo>
                  <a:close/>
                  <a:moveTo>
                    <a:pt x="11732" y="2005"/>
                  </a:moveTo>
                  <a:cubicBezTo>
                    <a:pt x="11732" y="2090"/>
                    <a:pt x="11775" y="2176"/>
                    <a:pt x="11775" y="2261"/>
                  </a:cubicBezTo>
                  <a:lnTo>
                    <a:pt x="11647" y="2261"/>
                  </a:lnTo>
                  <a:lnTo>
                    <a:pt x="11647" y="2005"/>
                  </a:lnTo>
                  <a:close/>
                  <a:moveTo>
                    <a:pt x="26365" y="2176"/>
                  </a:moveTo>
                  <a:cubicBezTo>
                    <a:pt x="26407" y="2261"/>
                    <a:pt x="26407" y="2346"/>
                    <a:pt x="26450" y="2432"/>
                  </a:cubicBezTo>
                  <a:lnTo>
                    <a:pt x="26279" y="2432"/>
                  </a:lnTo>
                  <a:lnTo>
                    <a:pt x="26279" y="2176"/>
                  </a:lnTo>
                  <a:close/>
                  <a:moveTo>
                    <a:pt x="27261" y="2517"/>
                  </a:moveTo>
                  <a:lnTo>
                    <a:pt x="27261" y="2560"/>
                  </a:lnTo>
                  <a:lnTo>
                    <a:pt x="27090" y="2560"/>
                  </a:lnTo>
                  <a:lnTo>
                    <a:pt x="27090" y="2517"/>
                  </a:lnTo>
                  <a:close/>
                  <a:moveTo>
                    <a:pt x="27901" y="2858"/>
                  </a:moveTo>
                  <a:lnTo>
                    <a:pt x="27901" y="2901"/>
                  </a:lnTo>
                  <a:lnTo>
                    <a:pt x="27730" y="2901"/>
                  </a:lnTo>
                  <a:lnTo>
                    <a:pt x="27730" y="2858"/>
                  </a:lnTo>
                  <a:close/>
                  <a:moveTo>
                    <a:pt x="10068" y="2816"/>
                  </a:moveTo>
                  <a:lnTo>
                    <a:pt x="10068" y="2944"/>
                  </a:lnTo>
                  <a:lnTo>
                    <a:pt x="10026" y="2944"/>
                  </a:lnTo>
                  <a:lnTo>
                    <a:pt x="10026" y="2816"/>
                  </a:lnTo>
                  <a:close/>
                  <a:moveTo>
                    <a:pt x="10580" y="3114"/>
                  </a:moveTo>
                  <a:lnTo>
                    <a:pt x="10580" y="3285"/>
                  </a:lnTo>
                  <a:lnTo>
                    <a:pt x="10495" y="3285"/>
                  </a:lnTo>
                  <a:lnTo>
                    <a:pt x="10495" y="3114"/>
                  </a:lnTo>
                  <a:close/>
                  <a:moveTo>
                    <a:pt x="29906" y="4181"/>
                  </a:moveTo>
                  <a:lnTo>
                    <a:pt x="29906" y="4223"/>
                  </a:lnTo>
                  <a:lnTo>
                    <a:pt x="29735" y="4223"/>
                  </a:lnTo>
                  <a:lnTo>
                    <a:pt x="29735" y="4181"/>
                  </a:lnTo>
                  <a:close/>
                  <a:moveTo>
                    <a:pt x="29351" y="4266"/>
                  </a:moveTo>
                  <a:lnTo>
                    <a:pt x="29351" y="4437"/>
                  </a:lnTo>
                  <a:lnTo>
                    <a:pt x="29266" y="4437"/>
                  </a:lnTo>
                  <a:lnTo>
                    <a:pt x="29266" y="4266"/>
                  </a:lnTo>
                  <a:close/>
                  <a:moveTo>
                    <a:pt x="31313" y="5759"/>
                  </a:moveTo>
                  <a:cubicBezTo>
                    <a:pt x="31313" y="5802"/>
                    <a:pt x="31356" y="5802"/>
                    <a:pt x="31356" y="5845"/>
                  </a:cubicBezTo>
                  <a:cubicBezTo>
                    <a:pt x="31313" y="5887"/>
                    <a:pt x="31271" y="5887"/>
                    <a:pt x="31228" y="5930"/>
                  </a:cubicBezTo>
                  <a:cubicBezTo>
                    <a:pt x="31228" y="5845"/>
                    <a:pt x="31271" y="5802"/>
                    <a:pt x="31313" y="5759"/>
                  </a:cubicBezTo>
                  <a:close/>
                  <a:moveTo>
                    <a:pt x="6186" y="6143"/>
                  </a:moveTo>
                  <a:lnTo>
                    <a:pt x="6186" y="6186"/>
                  </a:lnTo>
                  <a:lnTo>
                    <a:pt x="6016" y="6186"/>
                  </a:lnTo>
                  <a:lnTo>
                    <a:pt x="6016" y="6143"/>
                  </a:lnTo>
                  <a:close/>
                  <a:moveTo>
                    <a:pt x="30546" y="6143"/>
                  </a:moveTo>
                  <a:lnTo>
                    <a:pt x="30546" y="6186"/>
                  </a:lnTo>
                  <a:lnTo>
                    <a:pt x="30375" y="6186"/>
                  </a:lnTo>
                  <a:lnTo>
                    <a:pt x="30375" y="6143"/>
                  </a:lnTo>
                  <a:close/>
                  <a:moveTo>
                    <a:pt x="31185" y="5931"/>
                  </a:moveTo>
                  <a:cubicBezTo>
                    <a:pt x="31185" y="6016"/>
                    <a:pt x="31185" y="6101"/>
                    <a:pt x="31185" y="6229"/>
                  </a:cubicBezTo>
                  <a:cubicBezTo>
                    <a:pt x="31143" y="6229"/>
                    <a:pt x="31143" y="6271"/>
                    <a:pt x="31100" y="6271"/>
                  </a:cubicBezTo>
                  <a:cubicBezTo>
                    <a:pt x="31057" y="6186"/>
                    <a:pt x="31015" y="6058"/>
                    <a:pt x="30972" y="5973"/>
                  </a:cubicBezTo>
                  <a:cubicBezTo>
                    <a:pt x="30972" y="5973"/>
                    <a:pt x="31073" y="5939"/>
                    <a:pt x="31185" y="5931"/>
                  </a:cubicBezTo>
                  <a:close/>
                  <a:moveTo>
                    <a:pt x="32209" y="6484"/>
                  </a:moveTo>
                  <a:lnTo>
                    <a:pt x="32209" y="6527"/>
                  </a:lnTo>
                  <a:lnTo>
                    <a:pt x="32039" y="6527"/>
                  </a:lnTo>
                  <a:lnTo>
                    <a:pt x="32039" y="6484"/>
                  </a:lnTo>
                  <a:close/>
                  <a:moveTo>
                    <a:pt x="5205" y="7466"/>
                  </a:moveTo>
                  <a:lnTo>
                    <a:pt x="5205" y="7508"/>
                  </a:lnTo>
                  <a:lnTo>
                    <a:pt x="5034" y="7508"/>
                  </a:lnTo>
                  <a:lnTo>
                    <a:pt x="5034" y="7466"/>
                  </a:lnTo>
                  <a:close/>
                  <a:moveTo>
                    <a:pt x="4693" y="7807"/>
                  </a:moveTo>
                  <a:lnTo>
                    <a:pt x="4693" y="7850"/>
                  </a:lnTo>
                  <a:lnTo>
                    <a:pt x="4522" y="7850"/>
                  </a:lnTo>
                  <a:lnTo>
                    <a:pt x="4522" y="7807"/>
                  </a:lnTo>
                  <a:close/>
                  <a:moveTo>
                    <a:pt x="24061" y="8063"/>
                  </a:moveTo>
                  <a:lnTo>
                    <a:pt x="24061" y="8234"/>
                  </a:lnTo>
                  <a:lnTo>
                    <a:pt x="24018" y="8234"/>
                  </a:lnTo>
                  <a:lnTo>
                    <a:pt x="24018" y="8063"/>
                  </a:lnTo>
                  <a:close/>
                  <a:moveTo>
                    <a:pt x="32636" y="8575"/>
                  </a:moveTo>
                  <a:lnTo>
                    <a:pt x="32636" y="8745"/>
                  </a:lnTo>
                  <a:lnTo>
                    <a:pt x="32593" y="8745"/>
                  </a:lnTo>
                  <a:lnTo>
                    <a:pt x="32593" y="8575"/>
                  </a:lnTo>
                  <a:close/>
                  <a:moveTo>
                    <a:pt x="4096" y="8916"/>
                  </a:moveTo>
                  <a:cubicBezTo>
                    <a:pt x="4053" y="9001"/>
                    <a:pt x="3968" y="9087"/>
                    <a:pt x="3883" y="9129"/>
                  </a:cubicBezTo>
                  <a:cubicBezTo>
                    <a:pt x="3883" y="9129"/>
                    <a:pt x="3883" y="9044"/>
                    <a:pt x="3840" y="8916"/>
                  </a:cubicBezTo>
                  <a:close/>
                  <a:moveTo>
                    <a:pt x="34129" y="10068"/>
                  </a:moveTo>
                  <a:cubicBezTo>
                    <a:pt x="34129" y="10111"/>
                    <a:pt x="34129" y="10111"/>
                    <a:pt x="34129" y="10153"/>
                  </a:cubicBezTo>
                  <a:cubicBezTo>
                    <a:pt x="34044" y="10153"/>
                    <a:pt x="33958" y="10196"/>
                    <a:pt x="33873" y="10196"/>
                  </a:cubicBezTo>
                  <a:cubicBezTo>
                    <a:pt x="33873" y="10153"/>
                    <a:pt x="33873" y="10111"/>
                    <a:pt x="33873" y="10068"/>
                  </a:cubicBezTo>
                  <a:close/>
                  <a:moveTo>
                    <a:pt x="34428" y="10239"/>
                  </a:moveTo>
                  <a:cubicBezTo>
                    <a:pt x="34470" y="10324"/>
                    <a:pt x="34470" y="10409"/>
                    <a:pt x="34513" y="10495"/>
                  </a:cubicBezTo>
                  <a:lnTo>
                    <a:pt x="34342" y="10495"/>
                  </a:lnTo>
                  <a:lnTo>
                    <a:pt x="34342" y="10239"/>
                  </a:lnTo>
                  <a:close/>
                  <a:moveTo>
                    <a:pt x="35665" y="13054"/>
                  </a:moveTo>
                  <a:lnTo>
                    <a:pt x="35665" y="13140"/>
                  </a:lnTo>
                  <a:lnTo>
                    <a:pt x="35324" y="13140"/>
                  </a:lnTo>
                  <a:lnTo>
                    <a:pt x="35324" y="13054"/>
                  </a:lnTo>
                  <a:close/>
                  <a:moveTo>
                    <a:pt x="2048" y="13225"/>
                  </a:moveTo>
                  <a:lnTo>
                    <a:pt x="2048" y="13268"/>
                  </a:lnTo>
                  <a:lnTo>
                    <a:pt x="1877" y="13268"/>
                  </a:lnTo>
                  <a:lnTo>
                    <a:pt x="1877" y="13225"/>
                  </a:lnTo>
                  <a:close/>
                  <a:moveTo>
                    <a:pt x="36390" y="15486"/>
                  </a:moveTo>
                  <a:lnTo>
                    <a:pt x="36475" y="15529"/>
                  </a:lnTo>
                  <a:cubicBezTo>
                    <a:pt x="36390" y="15571"/>
                    <a:pt x="36347" y="15614"/>
                    <a:pt x="36305" y="15657"/>
                  </a:cubicBezTo>
                  <a:cubicBezTo>
                    <a:pt x="36347" y="15571"/>
                    <a:pt x="36347" y="15529"/>
                    <a:pt x="36390" y="15486"/>
                  </a:cubicBezTo>
                  <a:close/>
                  <a:moveTo>
                    <a:pt x="36305" y="15614"/>
                  </a:moveTo>
                  <a:cubicBezTo>
                    <a:pt x="36305" y="15699"/>
                    <a:pt x="36262" y="15742"/>
                    <a:pt x="36219" y="15785"/>
                  </a:cubicBezTo>
                  <a:cubicBezTo>
                    <a:pt x="36177" y="15785"/>
                    <a:pt x="36177" y="15742"/>
                    <a:pt x="36177" y="15742"/>
                  </a:cubicBezTo>
                  <a:cubicBezTo>
                    <a:pt x="36219" y="15699"/>
                    <a:pt x="36262" y="15657"/>
                    <a:pt x="36305" y="15614"/>
                  </a:cubicBezTo>
                  <a:close/>
                  <a:moveTo>
                    <a:pt x="1067" y="16510"/>
                  </a:moveTo>
                  <a:lnTo>
                    <a:pt x="1067" y="16552"/>
                  </a:lnTo>
                  <a:lnTo>
                    <a:pt x="896" y="16552"/>
                  </a:lnTo>
                  <a:lnTo>
                    <a:pt x="896" y="16510"/>
                  </a:lnTo>
                  <a:close/>
                  <a:moveTo>
                    <a:pt x="36646" y="17022"/>
                  </a:moveTo>
                  <a:lnTo>
                    <a:pt x="36646" y="17064"/>
                  </a:lnTo>
                  <a:lnTo>
                    <a:pt x="36475" y="17064"/>
                  </a:lnTo>
                  <a:lnTo>
                    <a:pt x="36475" y="17022"/>
                  </a:lnTo>
                  <a:close/>
                  <a:moveTo>
                    <a:pt x="36817" y="18302"/>
                  </a:moveTo>
                  <a:lnTo>
                    <a:pt x="36817" y="18387"/>
                  </a:lnTo>
                  <a:lnTo>
                    <a:pt x="36475" y="18387"/>
                  </a:lnTo>
                  <a:lnTo>
                    <a:pt x="36475" y="18302"/>
                  </a:lnTo>
                  <a:close/>
                  <a:moveTo>
                    <a:pt x="36817" y="18643"/>
                  </a:moveTo>
                  <a:lnTo>
                    <a:pt x="36817" y="18728"/>
                  </a:lnTo>
                  <a:lnTo>
                    <a:pt x="36646" y="18728"/>
                  </a:lnTo>
                  <a:lnTo>
                    <a:pt x="36646" y="18643"/>
                  </a:lnTo>
                  <a:close/>
                  <a:moveTo>
                    <a:pt x="36433" y="18771"/>
                  </a:moveTo>
                  <a:lnTo>
                    <a:pt x="36433" y="18941"/>
                  </a:lnTo>
                  <a:lnTo>
                    <a:pt x="36347" y="18941"/>
                  </a:lnTo>
                  <a:lnTo>
                    <a:pt x="36347" y="18771"/>
                  </a:lnTo>
                  <a:close/>
                  <a:moveTo>
                    <a:pt x="726" y="19795"/>
                  </a:moveTo>
                  <a:lnTo>
                    <a:pt x="726" y="19880"/>
                  </a:lnTo>
                  <a:lnTo>
                    <a:pt x="598" y="19880"/>
                  </a:lnTo>
                  <a:lnTo>
                    <a:pt x="598" y="19795"/>
                  </a:lnTo>
                  <a:close/>
                  <a:moveTo>
                    <a:pt x="36731" y="20904"/>
                  </a:moveTo>
                  <a:lnTo>
                    <a:pt x="36731" y="21074"/>
                  </a:lnTo>
                  <a:lnTo>
                    <a:pt x="36689" y="21074"/>
                  </a:lnTo>
                  <a:lnTo>
                    <a:pt x="36689" y="20904"/>
                  </a:lnTo>
                  <a:close/>
                  <a:moveTo>
                    <a:pt x="36603" y="21714"/>
                  </a:moveTo>
                  <a:lnTo>
                    <a:pt x="36603" y="22056"/>
                  </a:lnTo>
                  <a:lnTo>
                    <a:pt x="36518" y="22056"/>
                  </a:lnTo>
                  <a:lnTo>
                    <a:pt x="36518" y="21714"/>
                  </a:lnTo>
                  <a:close/>
                  <a:moveTo>
                    <a:pt x="683" y="23037"/>
                  </a:moveTo>
                  <a:lnTo>
                    <a:pt x="683" y="23208"/>
                  </a:lnTo>
                  <a:lnTo>
                    <a:pt x="640" y="23208"/>
                  </a:lnTo>
                  <a:lnTo>
                    <a:pt x="640" y="23037"/>
                  </a:lnTo>
                  <a:close/>
                  <a:moveTo>
                    <a:pt x="36262" y="25042"/>
                  </a:moveTo>
                  <a:lnTo>
                    <a:pt x="36262" y="25170"/>
                  </a:lnTo>
                  <a:lnTo>
                    <a:pt x="36177" y="25170"/>
                  </a:lnTo>
                  <a:lnTo>
                    <a:pt x="36177" y="25042"/>
                  </a:lnTo>
                  <a:close/>
                  <a:moveTo>
                    <a:pt x="35921" y="25810"/>
                  </a:moveTo>
                  <a:cubicBezTo>
                    <a:pt x="35963" y="25938"/>
                    <a:pt x="36006" y="26066"/>
                    <a:pt x="36006" y="26151"/>
                  </a:cubicBezTo>
                  <a:lnTo>
                    <a:pt x="35835" y="26151"/>
                  </a:lnTo>
                  <a:lnTo>
                    <a:pt x="35835" y="25895"/>
                  </a:lnTo>
                  <a:cubicBezTo>
                    <a:pt x="35878" y="25852"/>
                    <a:pt x="35878" y="25852"/>
                    <a:pt x="35921" y="25810"/>
                  </a:cubicBezTo>
                  <a:close/>
                  <a:moveTo>
                    <a:pt x="35494" y="26706"/>
                  </a:moveTo>
                  <a:lnTo>
                    <a:pt x="35494" y="26791"/>
                  </a:lnTo>
                  <a:lnTo>
                    <a:pt x="35324" y="26791"/>
                  </a:lnTo>
                  <a:lnTo>
                    <a:pt x="35324" y="26706"/>
                  </a:lnTo>
                  <a:close/>
                  <a:moveTo>
                    <a:pt x="35665" y="27218"/>
                  </a:moveTo>
                  <a:lnTo>
                    <a:pt x="35665" y="27260"/>
                  </a:lnTo>
                  <a:lnTo>
                    <a:pt x="35494" y="27260"/>
                  </a:lnTo>
                  <a:lnTo>
                    <a:pt x="35494" y="27218"/>
                  </a:lnTo>
                  <a:close/>
                  <a:moveTo>
                    <a:pt x="1579" y="27388"/>
                  </a:moveTo>
                  <a:lnTo>
                    <a:pt x="1579" y="27431"/>
                  </a:lnTo>
                  <a:lnTo>
                    <a:pt x="1408" y="27431"/>
                  </a:lnTo>
                  <a:lnTo>
                    <a:pt x="1408" y="27388"/>
                  </a:lnTo>
                  <a:close/>
                  <a:moveTo>
                    <a:pt x="1494" y="27815"/>
                  </a:moveTo>
                  <a:lnTo>
                    <a:pt x="1494" y="27986"/>
                  </a:lnTo>
                  <a:lnTo>
                    <a:pt x="1451" y="27986"/>
                  </a:lnTo>
                  <a:lnTo>
                    <a:pt x="1451" y="27815"/>
                  </a:lnTo>
                  <a:close/>
                  <a:moveTo>
                    <a:pt x="1579" y="28199"/>
                  </a:moveTo>
                  <a:lnTo>
                    <a:pt x="1579" y="28241"/>
                  </a:lnTo>
                  <a:lnTo>
                    <a:pt x="1408" y="28241"/>
                  </a:lnTo>
                  <a:lnTo>
                    <a:pt x="1408" y="28199"/>
                  </a:lnTo>
                  <a:close/>
                  <a:moveTo>
                    <a:pt x="34677" y="29762"/>
                  </a:moveTo>
                  <a:lnTo>
                    <a:pt x="34677" y="29762"/>
                  </a:lnTo>
                  <a:cubicBezTo>
                    <a:pt x="34663" y="29772"/>
                    <a:pt x="34650" y="29782"/>
                    <a:pt x="34636" y="29792"/>
                  </a:cubicBezTo>
                  <a:lnTo>
                    <a:pt x="34636" y="29792"/>
                  </a:lnTo>
                  <a:cubicBezTo>
                    <a:pt x="34650" y="29784"/>
                    <a:pt x="34667" y="29777"/>
                    <a:pt x="34684" y="29777"/>
                  </a:cubicBezTo>
                  <a:cubicBezTo>
                    <a:pt x="34681" y="29772"/>
                    <a:pt x="34679" y="29767"/>
                    <a:pt x="34677" y="29762"/>
                  </a:cubicBezTo>
                  <a:close/>
                  <a:moveTo>
                    <a:pt x="34636" y="29792"/>
                  </a:moveTo>
                  <a:cubicBezTo>
                    <a:pt x="34614" y="29804"/>
                    <a:pt x="34598" y="29820"/>
                    <a:pt x="34598" y="29820"/>
                  </a:cubicBezTo>
                  <a:cubicBezTo>
                    <a:pt x="34611" y="29810"/>
                    <a:pt x="34624" y="29801"/>
                    <a:pt x="34636" y="29792"/>
                  </a:cubicBezTo>
                  <a:close/>
                  <a:moveTo>
                    <a:pt x="22312" y="30673"/>
                  </a:moveTo>
                  <a:lnTo>
                    <a:pt x="22312" y="30716"/>
                  </a:lnTo>
                  <a:lnTo>
                    <a:pt x="22141" y="30716"/>
                  </a:lnTo>
                  <a:lnTo>
                    <a:pt x="22141" y="30673"/>
                  </a:lnTo>
                  <a:close/>
                  <a:moveTo>
                    <a:pt x="32465" y="31270"/>
                  </a:moveTo>
                  <a:lnTo>
                    <a:pt x="32465" y="31441"/>
                  </a:lnTo>
                  <a:lnTo>
                    <a:pt x="32423" y="31441"/>
                  </a:lnTo>
                  <a:lnTo>
                    <a:pt x="32423" y="31270"/>
                  </a:lnTo>
                  <a:close/>
                  <a:moveTo>
                    <a:pt x="33391" y="31287"/>
                  </a:moveTo>
                  <a:cubicBezTo>
                    <a:pt x="33514" y="31287"/>
                    <a:pt x="33553" y="31356"/>
                    <a:pt x="33404" y="31654"/>
                  </a:cubicBezTo>
                  <a:cubicBezTo>
                    <a:pt x="33318" y="31526"/>
                    <a:pt x="33276" y="31441"/>
                    <a:pt x="33190" y="31313"/>
                  </a:cubicBezTo>
                  <a:cubicBezTo>
                    <a:pt x="33268" y="31300"/>
                    <a:pt x="33337" y="31287"/>
                    <a:pt x="33391" y="31287"/>
                  </a:cubicBezTo>
                  <a:close/>
                  <a:moveTo>
                    <a:pt x="3200" y="31996"/>
                  </a:moveTo>
                  <a:lnTo>
                    <a:pt x="3200" y="32038"/>
                  </a:lnTo>
                  <a:lnTo>
                    <a:pt x="3029" y="32038"/>
                  </a:lnTo>
                  <a:lnTo>
                    <a:pt x="3029" y="31996"/>
                  </a:lnTo>
                  <a:close/>
                  <a:moveTo>
                    <a:pt x="24616" y="32977"/>
                  </a:moveTo>
                  <a:lnTo>
                    <a:pt x="24616" y="33020"/>
                  </a:lnTo>
                  <a:lnTo>
                    <a:pt x="24445" y="33020"/>
                  </a:lnTo>
                  <a:lnTo>
                    <a:pt x="24445" y="32977"/>
                  </a:lnTo>
                  <a:close/>
                  <a:moveTo>
                    <a:pt x="13695" y="33915"/>
                  </a:moveTo>
                  <a:lnTo>
                    <a:pt x="13695" y="34086"/>
                  </a:lnTo>
                  <a:lnTo>
                    <a:pt x="13652" y="34086"/>
                  </a:lnTo>
                  <a:lnTo>
                    <a:pt x="13652" y="33915"/>
                  </a:lnTo>
                  <a:close/>
                  <a:moveTo>
                    <a:pt x="30503" y="34555"/>
                  </a:moveTo>
                  <a:lnTo>
                    <a:pt x="30503" y="34726"/>
                  </a:lnTo>
                  <a:lnTo>
                    <a:pt x="30418" y="34726"/>
                  </a:lnTo>
                  <a:lnTo>
                    <a:pt x="30418" y="34555"/>
                  </a:lnTo>
                  <a:close/>
                  <a:moveTo>
                    <a:pt x="6997" y="35281"/>
                  </a:moveTo>
                  <a:lnTo>
                    <a:pt x="6997" y="35323"/>
                  </a:lnTo>
                  <a:lnTo>
                    <a:pt x="6826" y="35323"/>
                  </a:lnTo>
                  <a:lnTo>
                    <a:pt x="6826" y="35281"/>
                  </a:lnTo>
                  <a:close/>
                  <a:moveTo>
                    <a:pt x="29778" y="35238"/>
                  </a:moveTo>
                  <a:cubicBezTo>
                    <a:pt x="29820" y="35281"/>
                    <a:pt x="29863" y="35323"/>
                    <a:pt x="29906" y="35366"/>
                  </a:cubicBezTo>
                  <a:cubicBezTo>
                    <a:pt x="29820" y="35366"/>
                    <a:pt x="29778" y="35323"/>
                    <a:pt x="29735" y="35281"/>
                  </a:cubicBezTo>
                  <a:cubicBezTo>
                    <a:pt x="29735" y="35281"/>
                    <a:pt x="29778" y="35281"/>
                    <a:pt x="29778" y="35238"/>
                  </a:cubicBezTo>
                  <a:close/>
                  <a:moveTo>
                    <a:pt x="6186" y="35451"/>
                  </a:moveTo>
                  <a:lnTo>
                    <a:pt x="6186" y="35494"/>
                  </a:lnTo>
                  <a:lnTo>
                    <a:pt x="6016" y="35494"/>
                  </a:lnTo>
                  <a:lnTo>
                    <a:pt x="6016" y="35451"/>
                  </a:lnTo>
                  <a:close/>
                  <a:moveTo>
                    <a:pt x="29863" y="35409"/>
                  </a:moveTo>
                  <a:cubicBezTo>
                    <a:pt x="29948" y="35409"/>
                    <a:pt x="29991" y="35451"/>
                    <a:pt x="30034" y="35494"/>
                  </a:cubicBezTo>
                  <a:cubicBezTo>
                    <a:pt x="30034" y="35494"/>
                    <a:pt x="29991" y="35536"/>
                    <a:pt x="29991" y="35536"/>
                  </a:cubicBezTo>
                  <a:cubicBezTo>
                    <a:pt x="29948" y="35494"/>
                    <a:pt x="29906" y="35451"/>
                    <a:pt x="29863" y="35409"/>
                  </a:cubicBezTo>
                  <a:close/>
                  <a:moveTo>
                    <a:pt x="29709" y="35747"/>
                  </a:moveTo>
                  <a:lnTo>
                    <a:pt x="29709" y="35747"/>
                  </a:lnTo>
                  <a:cubicBezTo>
                    <a:pt x="29704" y="35748"/>
                    <a:pt x="29698" y="35749"/>
                    <a:pt x="29692" y="35750"/>
                  </a:cubicBezTo>
                  <a:cubicBezTo>
                    <a:pt x="29699" y="35750"/>
                    <a:pt x="29705" y="35749"/>
                    <a:pt x="29709" y="35747"/>
                  </a:cubicBezTo>
                  <a:close/>
                  <a:moveTo>
                    <a:pt x="28540" y="35579"/>
                  </a:moveTo>
                  <a:cubicBezTo>
                    <a:pt x="28540" y="35792"/>
                    <a:pt x="28540" y="35963"/>
                    <a:pt x="28583" y="36176"/>
                  </a:cubicBezTo>
                  <a:lnTo>
                    <a:pt x="28412" y="36176"/>
                  </a:lnTo>
                  <a:lnTo>
                    <a:pt x="28412" y="35579"/>
                  </a:lnTo>
                  <a:close/>
                  <a:moveTo>
                    <a:pt x="27858" y="36048"/>
                  </a:moveTo>
                  <a:lnTo>
                    <a:pt x="27858" y="36219"/>
                  </a:lnTo>
                  <a:lnTo>
                    <a:pt x="27815" y="36219"/>
                  </a:lnTo>
                  <a:lnTo>
                    <a:pt x="27815" y="36048"/>
                  </a:lnTo>
                  <a:close/>
                  <a:moveTo>
                    <a:pt x="8959" y="37243"/>
                  </a:moveTo>
                  <a:lnTo>
                    <a:pt x="8959" y="37328"/>
                  </a:lnTo>
                  <a:lnTo>
                    <a:pt x="8831" y="37328"/>
                  </a:lnTo>
                  <a:lnTo>
                    <a:pt x="8831" y="37243"/>
                  </a:lnTo>
                  <a:close/>
                  <a:moveTo>
                    <a:pt x="12585" y="37755"/>
                  </a:moveTo>
                  <a:lnTo>
                    <a:pt x="12585" y="37798"/>
                  </a:lnTo>
                  <a:lnTo>
                    <a:pt x="12415" y="37798"/>
                  </a:lnTo>
                  <a:lnTo>
                    <a:pt x="12415" y="37755"/>
                  </a:lnTo>
                  <a:close/>
                  <a:moveTo>
                    <a:pt x="12415" y="38395"/>
                  </a:moveTo>
                  <a:lnTo>
                    <a:pt x="12415" y="38480"/>
                  </a:lnTo>
                  <a:lnTo>
                    <a:pt x="12287" y="38480"/>
                  </a:lnTo>
                  <a:lnTo>
                    <a:pt x="12287" y="38395"/>
                  </a:lnTo>
                  <a:close/>
                  <a:moveTo>
                    <a:pt x="23421" y="38352"/>
                  </a:moveTo>
                  <a:lnTo>
                    <a:pt x="23421" y="38523"/>
                  </a:lnTo>
                  <a:lnTo>
                    <a:pt x="23336" y="38523"/>
                  </a:lnTo>
                  <a:lnTo>
                    <a:pt x="23336" y="38352"/>
                  </a:lnTo>
                  <a:close/>
                  <a:moveTo>
                    <a:pt x="21928" y="38523"/>
                  </a:moveTo>
                  <a:lnTo>
                    <a:pt x="21928" y="38693"/>
                  </a:lnTo>
                  <a:lnTo>
                    <a:pt x="21885" y="38693"/>
                  </a:lnTo>
                  <a:lnTo>
                    <a:pt x="21885" y="38523"/>
                  </a:lnTo>
                  <a:close/>
                  <a:moveTo>
                    <a:pt x="18131" y="0"/>
                  </a:moveTo>
                  <a:cubicBezTo>
                    <a:pt x="17875" y="43"/>
                    <a:pt x="17619" y="128"/>
                    <a:pt x="17363" y="171"/>
                  </a:cubicBezTo>
                  <a:cubicBezTo>
                    <a:pt x="17321" y="213"/>
                    <a:pt x="17278" y="256"/>
                    <a:pt x="17278" y="299"/>
                  </a:cubicBezTo>
                  <a:cubicBezTo>
                    <a:pt x="17235" y="256"/>
                    <a:pt x="17235" y="213"/>
                    <a:pt x="17193" y="171"/>
                  </a:cubicBezTo>
                  <a:cubicBezTo>
                    <a:pt x="17165" y="167"/>
                    <a:pt x="17138" y="165"/>
                    <a:pt x="17110" y="165"/>
                  </a:cubicBezTo>
                  <a:cubicBezTo>
                    <a:pt x="16860" y="165"/>
                    <a:pt x="16590" y="304"/>
                    <a:pt x="16369" y="304"/>
                  </a:cubicBezTo>
                  <a:cubicBezTo>
                    <a:pt x="16345" y="304"/>
                    <a:pt x="16320" y="303"/>
                    <a:pt x="16297" y="299"/>
                  </a:cubicBezTo>
                  <a:cubicBezTo>
                    <a:pt x="16238" y="284"/>
                    <a:pt x="16182" y="278"/>
                    <a:pt x="16127" y="278"/>
                  </a:cubicBezTo>
                  <a:cubicBezTo>
                    <a:pt x="15921" y="278"/>
                    <a:pt x="15746" y="362"/>
                    <a:pt x="15577" y="362"/>
                  </a:cubicBezTo>
                  <a:cubicBezTo>
                    <a:pt x="15532" y="362"/>
                    <a:pt x="15488" y="356"/>
                    <a:pt x="15444" y="341"/>
                  </a:cubicBezTo>
                  <a:cubicBezTo>
                    <a:pt x="15401" y="512"/>
                    <a:pt x="15358" y="555"/>
                    <a:pt x="15358" y="725"/>
                  </a:cubicBezTo>
                  <a:cubicBezTo>
                    <a:pt x="15230" y="555"/>
                    <a:pt x="15102" y="427"/>
                    <a:pt x="15060" y="341"/>
                  </a:cubicBezTo>
                  <a:cubicBezTo>
                    <a:pt x="14804" y="427"/>
                    <a:pt x="14633" y="512"/>
                    <a:pt x="14420" y="555"/>
                  </a:cubicBezTo>
                  <a:cubicBezTo>
                    <a:pt x="14420" y="725"/>
                    <a:pt x="14377" y="853"/>
                    <a:pt x="14334" y="1152"/>
                  </a:cubicBezTo>
                  <a:lnTo>
                    <a:pt x="14334" y="1323"/>
                  </a:lnTo>
                  <a:lnTo>
                    <a:pt x="14292" y="1323"/>
                  </a:lnTo>
                  <a:lnTo>
                    <a:pt x="14292" y="1152"/>
                  </a:lnTo>
                  <a:lnTo>
                    <a:pt x="14334" y="1152"/>
                  </a:lnTo>
                  <a:cubicBezTo>
                    <a:pt x="14164" y="896"/>
                    <a:pt x="14078" y="811"/>
                    <a:pt x="14036" y="725"/>
                  </a:cubicBezTo>
                  <a:cubicBezTo>
                    <a:pt x="13865" y="853"/>
                    <a:pt x="13737" y="1024"/>
                    <a:pt x="13567" y="1195"/>
                  </a:cubicBezTo>
                  <a:cubicBezTo>
                    <a:pt x="13439" y="1109"/>
                    <a:pt x="13396" y="1024"/>
                    <a:pt x="13311" y="939"/>
                  </a:cubicBezTo>
                  <a:cubicBezTo>
                    <a:pt x="12841" y="1195"/>
                    <a:pt x="12372" y="1536"/>
                    <a:pt x="11817" y="1536"/>
                  </a:cubicBezTo>
                  <a:cubicBezTo>
                    <a:pt x="10794" y="2048"/>
                    <a:pt x="9684" y="2517"/>
                    <a:pt x="8917" y="3456"/>
                  </a:cubicBezTo>
                  <a:cubicBezTo>
                    <a:pt x="8789" y="3456"/>
                    <a:pt x="8661" y="3456"/>
                    <a:pt x="8490" y="3498"/>
                  </a:cubicBezTo>
                  <a:cubicBezTo>
                    <a:pt x="8362" y="3712"/>
                    <a:pt x="8234" y="3967"/>
                    <a:pt x="8106" y="4181"/>
                  </a:cubicBezTo>
                  <a:cubicBezTo>
                    <a:pt x="7935" y="4309"/>
                    <a:pt x="7807" y="4437"/>
                    <a:pt x="7679" y="4522"/>
                  </a:cubicBezTo>
                  <a:cubicBezTo>
                    <a:pt x="7509" y="4607"/>
                    <a:pt x="7338" y="4607"/>
                    <a:pt x="7125" y="4693"/>
                  </a:cubicBezTo>
                  <a:lnTo>
                    <a:pt x="7125" y="5077"/>
                  </a:lnTo>
                  <a:cubicBezTo>
                    <a:pt x="6954" y="5119"/>
                    <a:pt x="6826" y="5119"/>
                    <a:pt x="6783" y="5119"/>
                  </a:cubicBezTo>
                  <a:cubicBezTo>
                    <a:pt x="6357" y="5418"/>
                    <a:pt x="6144" y="5845"/>
                    <a:pt x="5674" y="6015"/>
                  </a:cubicBezTo>
                  <a:lnTo>
                    <a:pt x="5674" y="6356"/>
                  </a:lnTo>
                  <a:cubicBezTo>
                    <a:pt x="5205" y="6655"/>
                    <a:pt x="4778" y="7039"/>
                    <a:pt x="4650" y="7551"/>
                  </a:cubicBezTo>
                  <a:cubicBezTo>
                    <a:pt x="4522" y="7594"/>
                    <a:pt x="4437" y="7594"/>
                    <a:pt x="4352" y="7636"/>
                  </a:cubicBezTo>
                  <a:lnTo>
                    <a:pt x="4352" y="8020"/>
                  </a:lnTo>
                  <a:cubicBezTo>
                    <a:pt x="4224" y="8063"/>
                    <a:pt x="4181" y="8063"/>
                    <a:pt x="4053" y="8106"/>
                  </a:cubicBezTo>
                  <a:lnTo>
                    <a:pt x="4053" y="8660"/>
                  </a:lnTo>
                  <a:cubicBezTo>
                    <a:pt x="3413" y="8831"/>
                    <a:pt x="3413" y="9343"/>
                    <a:pt x="3328" y="9897"/>
                  </a:cubicBezTo>
                  <a:cubicBezTo>
                    <a:pt x="3200" y="9983"/>
                    <a:pt x="3029" y="10153"/>
                    <a:pt x="2944" y="10239"/>
                  </a:cubicBezTo>
                  <a:cubicBezTo>
                    <a:pt x="2987" y="10409"/>
                    <a:pt x="2987" y="10537"/>
                    <a:pt x="3072" y="10793"/>
                  </a:cubicBezTo>
                  <a:cubicBezTo>
                    <a:pt x="2901" y="10623"/>
                    <a:pt x="2859" y="10580"/>
                    <a:pt x="2816" y="10537"/>
                  </a:cubicBezTo>
                  <a:cubicBezTo>
                    <a:pt x="2517" y="11049"/>
                    <a:pt x="2347" y="11561"/>
                    <a:pt x="2389" y="12158"/>
                  </a:cubicBezTo>
                  <a:cubicBezTo>
                    <a:pt x="2261" y="12158"/>
                    <a:pt x="2176" y="12201"/>
                    <a:pt x="2133" y="12201"/>
                  </a:cubicBezTo>
                  <a:cubicBezTo>
                    <a:pt x="2048" y="12500"/>
                    <a:pt x="1920" y="12756"/>
                    <a:pt x="1835" y="13012"/>
                  </a:cubicBezTo>
                  <a:cubicBezTo>
                    <a:pt x="1749" y="13140"/>
                    <a:pt x="1622" y="13310"/>
                    <a:pt x="1622" y="13438"/>
                  </a:cubicBezTo>
                  <a:cubicBezTo>
                    <a:pt x="1494" y="14121"/>
                    <a:pt x="1494" y="14121"/>
                    <a:pt x="1280" y="14419"/>
                  </a:cubicBezTo>
                  <a:cubicBezTo>
                    <a:pt x="1323" y="14462"/>
                    <a:pt x="1366" y="14547"/>
                    <a:pt x="1408" y="14590"/>
                  </a:cubicBezTo>
                  <a:cubicBezTo>
                    <a:pt x="1280" y="14675"/>
                    <a:pt x="1195" y="14803"/>
                    <a:pt x="1024" y="14931"/>
                  </a:cubicBezTo>
                  <a:cubicBezTo>
                    <a:pt x="1110" y="15187"/>
                    <a:pt x="1152" y="15443"/>
                    <a:pt x="1238" y="15742"/>
                  </a:cubicBezTo>
                  <a:cubicBezTo>
                    <a:pt x="854" y="16083"/>
                    <a:pt x="555" y="16510"/>
                    <a:pt x="854" y="17064"/>
                  </a:cubicBezTo>
                  <a:cubicBezTo>
                    <a:pt x="640" y="17491"/>
                    <a:pt x="640" y="17576"/>
                    <a:pt x="555" y="18472"/>
                  </a:cubicBezTo>
                  <a:cubicBezTo>
                    <a:pt x="555" y="18728"/>
                    <a:pt x="470" y="18984"/>
                    <a:pt x="427" y="19240"/>
                  </a:cubicBezTo>
                  <a:cubicBezTo>
                    <a:pt x="342" y="19539"/>
                    <a:pt x="555" y="19923"/>
                    <a:pt x="256" y="20179"/>
                  </a:cubicBezTo>
                  <a:cubicBezTo>
                    <a:pt x="555" y="20349"/>
                    <a:pt x="128" y="20563"/>
                    <a:pt x="256" y="20776"/>
                  </a:cubicBezTo>
                  <a:cubicBezTo>
                    <a:pt x="342" y="20989"/>
                    <a:pt x="128" y="21245"/>
                    <a:pt x="384" y="21458"/>
                  </a:cubicBezTo>
                  <a:cubicBezTo>
                    <a:pt x="214" y="21757"/>
                    <a:pt x="640" y="22184"/>
                    <a:pt x="256" y="22482"/>
                  </a:cubicBezTo>
                  <a:cubicBezTo>
                    <a:pt x="512" y="22738"/>
                    <a:pt x="0" y="23165"/>
                    <a:pt x="384" y="23421"/>
                  </a:cubicBezTo>
                  <a:cubicBezTo>
                    <a:pt x="214" y="23719"/>
                    <a:pt x="470" y="23975"/>
                    <a:pt x="427" y="24274"/>
                  </a:cubicBezTo>
                  <a:cubicBezTo>
                    <a:pt x="384" y="24573"/>
                    <a:pt x="512" y="24871"/>
                    <a:pt x="598" y="25170"/>
                  </a:cubicBezTo>
                  <a:cubicBezTo>
                    <a:pt x="640" y="25213"/>
                    <a:pt x="683" y="25255"/>
                    <a:pt x="768" y="25298"/>
                  </a:cubicBezTo>
                  <a:cubicBezTo>
                    <a:pt x="683" y="25469"/>
                    <a:pt x="640" y="25639"/>
                    <a:pt x="555" y="25767"/>
                  </a:cubicBezTo>
                  <a:cubicBezTo>
                    <a:pt x="726" y="25852"/>
                    <a:pt x="811" y="25852"/>
                    <a:pt x="811" y="25895"/>
                  </a:cubicBezTo>
                  <a:cubicBezTo>
                    <a:pt x="768" y="26151"/>
                    <a:pt x="768" y="26407"/>
                    <a:pt x="726" y="26620"/>
                  </a:cubicBezTo>
                  <a:cubicBezTo>
                    <a:pt x="896" y="26663"/>
                    <a:pt x="982" y="26706"/>
                    <a:pt x="1067" y="26748"/>
                  </a:cubicBezTo>
                  <a:cubicBezTo>
                    <a:pt x="1024" y="27047"/>
                    <a:pt x="1195" y="27346"/>
                    <a:pt x="939" y="27559"/>
                  </a:cubicBezTo>
                  <a:cubicBezTo>
                    <a:pt x="1024" y="27900"/>
                    <a:pt x="1366" y="28199"/>
                    <a:pt x="1110" y="28583"/>
                  </a:cubicBezTo>
                  <a:cubicBezTo>
                    <a:pt x="1238" y="28796"/>
                    <a:pt x="1408" y="28967"/>
                    <a:pt x="1494" y="29180"/>
                  </a:cubicBezTo>
                  <a:cubicBezTo>
                    <a:pt x="1622" y="29351"/>
                    <a:pt x="1664" y="29564"/>
                    <a:pt x="1749" y="29777"/>
                  </a:cubicBezTo>
                  <a:cubicBezTo>
                    <a:pt x="2091" y="29905"/>
                    <a:pt x="2048" y="30289"/>
                    <a:pt x="2261" y="30503"/>
                  </a:cubicBezTo>
                  <a:cubicBezTo>
                    <a:pt x="2176" y="30588"/>
                    <a:pt x="2133" y="30630"/>
                    <a:pt x="2048" y="30716"/>
                  </a:cubicBezTo>
                  <a:cubicBezTo>
                    <a:pt x="2176" y="30844"/>
                    <a:pt x="2304" y="30929"/>
                    <a:pt x="2389" y="31014"/>
                  </a:cubicBezTo>
                  <a:cubicBezTo>
                    <a:pt x="2304" y="31526"/>
                    <a:pt x="2645" y="31868"/>
                    <a:pt x="2816" y="32252"/>
                  </a:cubicBezTo>
                  <a:cubicBezTo>
                    <a:pt x="2901" y="32294"/>
                    <a:pt x="2987" y="32294"/>
                    <a:pt x="3029" y="32294"/>
                  </a:cubicBezTo>
                  <a:cubicBezTo>
                    <a:pt x="3029" y="32508"/>
                    <a:pt x="3072" y="32721"/>
                    <a:pt x="3072" y="32892"/>
                  </a:cubicBezTo>
                  <a:cubicBezTo>
                    <a:pt x="3200" y="32934"/>
                    <a:pt x="3285" y="32934"/>
                    <a:pt x="3371" y="32977"/>
                  </a:cubicBezTo>
                  <a:cubicBezTo>
                    <a:pt x="3328" y="33275"/>
                    <a:pt x="3413" y="33446"/>
                    <a:pt x="3669" y="33574"/>
                  </a:cubicBezTo>
                  <a:cubicBezTo>
                    <a:pt x="3883" y="33702"/>
                    <a:pt x="4181" y="33873"/>
                    <a:pt x="4181" y="34001"/>
                  </a:cubicBezTo>
                  <a:cubicBezTo>
                    <a:pt x="4138" y="34427"/>
                    <a:pt x="4437" y="34513"/>
                    <a:pt x="4736" y="34683"/>
                  </a:cubicBezTo>
                  <a:cubicBezTo>
                    <a:pt x="4650" y="34811"/>
                    <a:pt x="4608" y="34897"/>
                    <a:pt x="4565" y="35025"/>
                  </a:cubicBezTo>
                  <a:cubicBezTo>
                    <a:pt x="4608" y="34982"/>
                    <a:pt x="4650" y="34939"/>
                    <a:pt x="4693" y="34939"/>
                  </a:cubicBezTo>
                  <a:cubicBezTo>
                    <a:pt x="4693" y="35025"/>
                    <a:pt x="4736" y="35153"/>
                    <a:pt x="4778" y="35323"/>
                  </a:cubicBezTo>
                  <a:cubicBezTo>
                    <a:pt x="4864" y="35110"/>
                    <a:pt x="4864" y="35025"/>
                    <a:pt x="4906" y="34897"/>
                  </a:cubicBezTo>
                  <a:cubicBezTo>
                    <a:pt x="4992" y="35025"/>
                    <a:pt x="5077" y="35153"/>
                    <a:pt x="5120" y="35281"/>
                  </a:cubicBezTo>
                  <a:cubicBezTo>
                    <a:pt x="5290" y="35195"/>
                    <a:pt x="5376" y="35153"/>
                    <a:pt x="5546" y="35067"/>
                  </a:cubicBezTo>
                  <a:lnTo>
                    <a:pt x="5546" y="35067"/>
                  </a:lnTo>
                  <a:cubicBezTo>
                    <a:pt x="5504" y="35281"/>
                    <a:pt x="5418" y="35409"/>
                    <a:pt x="5418" y="35409"/>
                  </a:cubicBezTo>
                  <a:cubicBezTo>
                    <a:pt x="5504" y="35536"/>
                    <a:pt x="5546" y="35664"/>
                    <a:pt x="5589" y="35750"/>
                  </a:cubicBezTo>
                  <a:cubicBezTo>
                    <a:pt x="5674" y="35664"/>
                    <a:pt x="5717" y="35622"/>
                    <a:pt x="5802" y="35536"/>
                  </a:cubicBezTo>
                  <a:cubicBezTo>
                    <a:pt x="5845" y="35750"/>
                    <a:pt x="5845" y="35878"/>
                    <a:pt x="5888" y="36048"/>
                  </a:cubicBezTo>
                  <a:cubicBezTo>
                    <a:pt x="6058" y="36048"/>
                    <a:pt x="6272" y="36048"/>
                    <a:pt x="6272" y="36091"/>
                  </a:cubicBezTo>
                  <a:cubicBezTo>
                    <a:pt x="6357" y="36432"/>
                    <a:pt x="6655" y="36390"/>
                    <a:pt x="6826" y="36560"/>
                  </a:cubicBezTo>
                  <a:cubicBezTo>
                    <a:pt x="6826" y="36432"/>
                    <a:pt x="6826" y="36347"/>
                    <a:pt x="6869" y="36262"/>
                  </a:cubicBezTo>
                  <a:cubicBezTo>
                    <a:pt x="6869" y="36219"/>
                    <a:pt x="6911" y="36219"/>
                    <a:pt x="6954" y="36176"/>
                  </a:cubicBezTo>
                  <a:cubicBezTo>
                    <a:pt x="6997" y="36304"/>
                    <a:pt x="7039" y="36432"/>
                    <a:pt x="7082" y="36518"/>
                  </a:cubicBezTo>
                  <a:cubicBezTo>
                    <a:pt x="7039" y="36518"/>
                    <a:pt x="6954" y="36560"/>
                    <a:pt x="6826" y="36560"/>
                  </a:cubicBezTo>
                  <a:cubicBezTo>
                    <a:pt x="6883" y="36712"/>
                    <a:pt x="6974" y="36737"/>
                    <a:pt x="7079" y="36737"/>
                  </a:cubicBezTo>
                  <a:cubicBezTo>
                    <a:pt x="7132" y="36737"/>
                    <a:pt x="7188" y="36731"/>
                    <a:pt x="7246" y="36731"/>
                  </a:cubicBezTo>
                  <a:cubicBezTo>
                    <a:pt x="7333" y="36731"/>
                    <a:pt x="7423" y="36745"/>
                    <a:pt x="7509" y="36816"/>
                  </a:cubicBezTo>
                  <a:cubicBezTo>
                    <a:pt x="7637" y="36944"/>
                    <a:pt x="7765" y="37158"/>
                    <a:pt x="7935" y="37371"/>
                  </a:cubicBezTo>
                  <a:cubicBezTo>
                    <a:pt x="7970" y="37367"/>
                    <a:pt x="8004" y="37364"/>
                    <a:pt x="8037" y="37364"/>
                  </a:cubicBezTo>
                  <a:cubicBezTo>
                    <a:pt x="8336" y="37364"/>
                    <a:pt x="8592" y="37533"/>
                    <a:pt x="8746" y="37840"/>
                  </a:cubicBezTo>
                  <a:cubicBezTo>
                    <a:pt x="8789" y="37755"/>
                    <a:pt x="8831" y="37670"/>
                    <a:pt x="8917" y="37456"/>
                  </a:cubicBezTo>
                  <a:cubicBezTo>
                    <a:pt x="9044" y="37755"/>
                    <a:pt x="9130" y="38011"/>
                    <a:pt x="9258" y="38224"/>
                  </a:cubicBezTo>
                  <a:cubicBezTo>
                    <a:pt x="9556" y="38053"/>
                    <a:pt x="9812" y="37883"/>
                    <a:pt x="10068" y="37712"/>
                  </a:cubicBezTo>
                  <a:cubicBezTo>
                    <a:pt x="10111" y="37755"/>
                    <a:pt x="10154" y="37755"/>
                    <a:pt x="10154" y="37798"/>
                  </a:cubicBezTo>
                  <a:cubicBezTo>
                    <a:pt x="10068" y="37968"/>
                    <a:pt x="9940" y="38139"/>
                    <a:pt x="9770" y="38395"/>
                  </a:cubicBezTo>
                  <a:cubicBezTo>
                    <a:pt x="9876" y="38363"/>
                    <a:pt x="9980" y="38355"/>
                    <a:pt x="10082" y="38355"/>
                  </a:cubicBezTo>
                  <a:cubicBezTo>
                    <a:pt x="10183" y="38355"/>
                    <a:pt x="10282" y="38363"/>
                    <a:pt x="10378" y="38363"/>
                  </a:cubicBezTo>
                  <a:cubicBezTo>
                    <a:pt x="10570" y="38363"/>
                    <a:pt x="10751" y="38331"/>
                    <a:pt x="10922" y="38139"/>
                  </a:cubicBezTo>
                  <a:cubicBezTo>
                    <a:pt x="11092" y="38352"/>
                    <a:pt x="11220" y="38523"/>
                    <a:pt x="11306" y="38651"/>
                  </a:cubicBezTo>
                  <a:cubicBezTo>
                    <a:pt x="11561" y="38693"/>
                    <a:pt x="11732" y="38779"/>
                    <a:pt x="11903" y="38821"/>
                  </a:cubicBezTo>
                  <a:cubicBezTo>
                    <a:pt x="11945" y="38779"/>
                    <a:pt x="12031" y="38736"/>
                    <a:pt x="12116" y="38651"/>
                  </a:cubicBezTo>
                  <a:cubicBezTo>
                    <a:pt x="12244" y="38779"/>
                    <a:pt x="12415" y="38907"/>
                    <a:pt x="12500" y="38992"/>
                  </a:cubicBezTo>
                  <a:lnTo>
                    <a:pt x="13055" y="38992"/>
                  </a:lnTo>
                  <a:cubicBezTo>
                    <a:pt x="13097" y="38864"/>
                    <a:pt x="13097" y="38779"/>
                    <a:pt x="13140" y="38693"/>
                  </a:cubicBezTo>
                  <a:cubicBezTo>
                    <a:pt x="13225" y="38693"/>
                    <a:pt x="13311" y="38693"/>
                    <a:pt x="13439" y="38736"/>
                  </a:cubicBezTo>
                  <a:cubicBezTo>
                    <a:pt x="13353" y="38821"/>
                    <a:pt x="13311" y="38864"/>
                    <a:pt x="13268" y="38949"/>
                  </a:cubicBezTo>
                  <a:cubicBezTo>
                    <a:pt x="13464" y="38982"/>
                    <a:pt x="13635" y="39190"/>
                    <a:pt x="13838" y="39190"/>
                  </a:cubicBezTo>
                  <a:cubicBezTo>
                    <a:pt x="13900" y="39190"/>
                    <a:pt x="13966" y="39170"/>
                    <a:pt x="14036" y="39120"/>
                  </a:cubicBezTo>
                  <a:cubicBezTo>
                    <a:pt x="14078" y="38992"/>
                    <a:pt x="14121" y="38821"/>
                    <a:pt x="14121" y="38651"/>
                  </a:cubicBezTo>
                  <a:cubicBezTo>
                    <a:pt x="14249" y="38864"/>
                    <a:pt x="14377" y="39035"/>
                    <a:pt x="14462" y="39205"/>
                  </a:cubicBezTo>
                  <a:cubicBezTo>
                    <a:pt x="14590" y="39120"/>
                    <a:pt x="14633" y="39077"/>
                    <a:pt x="14676" y="38992"/>
                  </a:cubicBezTo>
                  <a:cubicBezTo>
                    <a:pt x="14846" y="39077"/>
                    <a:pt x="15017" y="39120"/>
                    <a:pt x="15188" y="39205"/>
                  </a:cubicBezTo>
                  <a:cubicBezTo>
                    <a:pt x="15230" y="39035"/>
                    <a:pt x="15273" y="38949"/>
                    <a:pt x="15316" y="38821"/>
                  </a:cubicBezTo>
                  <a:cubicBezTo>
                    <a:pt x="15358" y="38949"/>
                    <a:pt x="15401" y="39077"/>
                    <a:pt x="15486" y="39205"/>
                  </a:cubicBezTo>
                  <a:cubicBezTo>
                    <a:pt x="15614" y="39163"/>
                    <a:pt x="15700" y="39077"/>
                    <a:pt x="15828" y="39035"/>
                  </a:cubicBezTo>
                  <a:cubicBezTo>
                    <a:pt x="16126" y="39163"/>
                    <a:pt x="16425" y="39333"/>
                    <a:pt x="16723" y="39504"/>
                  </a:cubicBezTo>
                  <a:cubicBezTo>
                    <a:pt x="16809" y="39461"/>
                    <a:pt x="16937" y="39419"/>
                    <a:pt x="17022" y="39333"/>
                  </a:cubicBezTo>
                  <a:cubicBezTo>
                    <a:pt x="17150" y="39376"/>
                    <a:pt x="17278" y="39461"/>
                    <a:pt x="17363" y="39504"/>
                  </a:cubicBezTo>
                  <a:cubicBezTo>
                    <a:pt x="17406" y="39461"/>
                    <a:pt x="17449" y="39419"/>
                    <a:pt x="17491" y="39376"/>
                  </a:cubicBezTo>
                  <a:cubicBezTo>
                    <a:pt x="17491" y="39419"/>
                    <a:pt x="17534" y="39461"/>
                    <a:pt x="17534" y="39504"/>
                  </a:cubicBezTo>
                  <a:cubicBezTo>
                    <a:pt x="17662" y="39419"/>
                    <a:pt x="17833" y="39291"/>
                    <a:pt x="18046" y="39163"/>
                  </a:cubicBezTo>
                  <a:cubicBezTo>
                    <a:pt x="18174" y="39291"/>
                    <a:pt x="18345" y="39461"/>
                    <a:pt x="18473" y="39589"/>
                  </a:cubicBezTo>
                  <a:cubicBezTo>
                    <a:pt x="18515" y="39547"/>
                    <a:pt x="18558" y="39461"/>
                    <a:pt x="18601" y="39291"/>
                  </a:cubicBezTo>
                  <a:cubicBezTo>
                    <a:pt x="18814" y="39376"/>
                    <a:pt x="19027" y="39419"/>
                    <a:pt x="19240" y="39504"/>
                  </a:cubicBezTo>
                  <a:cubicBezTo>
                    <a:pt x="19326" y="39461"/>
                    <a:pt x="19454" y="39376"/>
                    <a:pt x="19539" y="39333"/>
                  </a:cubicBezTo>
                  <a:cubicBezTo>
                    <a:pt x="19624" y="39376"/>
                    <a:pt x="19710" y="39461"/>
                    <a:pt x="19795" y="39504"/>
                  </a:cubicBezTo>
                  <a:cubicBezTo>
                    <a:pt x="19838" y="39376"/>
                    <a:pt x="19880" y="39291"/>
                    <a:pt x="19880" y="39205"/>
                  </a:cubicBezTo>
                  <a:cubicBezTo>
                    <a:pt x="20008" y="39248"/>
                    <a:pt x="20094" y="39291"/>
                    <a:pt x="20179" y="39333"/>
                  </a:cubicBezTo>
                  <a:cubicBezTo>
                    <a:pt x="20307" y="39248"/>
                    <a:pt x="20435" y="39120"/>
                    <a:pt x="20563" y="39035"/>
                  </a:cubicBezTo>
                  <a:cubicBezTo>
                    <a:pt x="20674" y="39146"/>
                    <a:pt x="20785" y="39193"/>
                    <a:pt x="20896" y="39193"/>
                  </a:cubicBezTo>
                  <a:cubicBezTo>
                    <a:pt x="21041" y="39193"/>
                    <a:pt x="21186" y="39113"/>
                    <a:pt x="21331" y="38992"/>
                  </a:cubicBezTo>
                  <a:cubicBezTo>
                    <a:pt x="21480" y="39081"/>
                    <a:pt x="21608" y="39192"/>
                    <a:pt x="21759" y="39192"/>
                  </a:cubicBezTo>
                  <a:cubicBezTo>
                    <a:pt x="21824" y="39192"/>
                    <a:pt x="21894" y="39171"/>
                    <a:pt x="21971" y="39120"/>
                  </a:cubicBezTo>
                  <a:cubicBezTo>
                    <a:pt x="21928" y="39035"/>
                    <a:pt x="21885" y="38992"/>
                    <a:pt x="21800" y="38949"/>
                  </a:cubicBezTo>
                  <a:cubicBezTo>
                    <a:pt x="21880" y="38858"/>
                    <a:pt x="21960" y="38828"/>
                    <a:pt x="22041" y="38828"/>
                  </a:cubicBezTo>
                  <a:cubicBezTo>
                    <a:pt x="22197" y="38828"/>
                    <a:pt x="22356" y="38939"/>
                    <a:pt x="22523" y="38939"/>
                  </a:cubicBezTo>
                  <a:cubicBezTo>
                    <a:pt x="22593" y="38939"/>
                    <a:pt x="22665" y="38919"/>
                    <a:pt x="22739" y="38864"/>
                  </a:cubicBezTo>
                  <a:cubicBezTo>
                    <a:pt x="22952" y="38693"/>
                    <a:pt x="23336" y="38779"/>
                    <a:pt x="23592" y="38608"/>
                  </a:cubicBezTo>
                  <a:cubicBezTo>
                    <a:pt x="23890" y="38437"/>
                    <a:pt x="24402" y="38736"/>
                    <a:pt x="24445" y="38139"/>
                  </a:cubicBezTo>
                  <a:cubicBezTo>
                    <a:pt x="24402" y="38096"/>
                    <a:pt x="24360" y="38011"/>
                    <a:pt x="24317" y="37925"/>
                  </a:cubicBezTo>
                  <a:lnTo>
                    <a:pt x="24573" y="37670"/>
                  </a:lnTo>
                  <a:cubicBezTo>
                    <a:pt x="24616" y="37883"/>
                    <a:pt x="24616" y="38053"/>
                    <a:pt x="24701" y="38309"/>
                  </a:cubicBezTo>
                  <a:cubicBezTo>
                    <a:pt x="24872" y="38096"/>
                    <a:pt x="24957" y="37968"/>
                    <a:pt x="25085" y="37840"/>
                  </a:cubicBezTo>
                  <a:cubicBezTo>
                    <a:pt x="25170" y="37883"/>
                    <a:pt x="25256" y="37925"/>
                    <a:pt x="25341" y="38011"/>
                  </a:cubicBezTo>
                  <a:cubicBezTo>
                    <a:pt x="25725" y="37883"/>
                    <a:pt x="26151" y="37755"/>
                    <a:pt x="26578" y="37584"/>
                  </a:cubicBezTo>
                  <a:cubicBezTo>
                    <a:pt x="26578" y="37584"/>
                    <a:pt x="26621" y="37627"/>
                    <a:pt x="26706" y="37712"/>
                  </a:cubicBezTo>
                  <a:cubicBezTo>
                    <a:pt x="26877" y="37499"/>
                    <a:pt x="27005" y="37286"/>
                    <a:pt x="27175" y="37072"/>
                  </a:cubicBezTo>
                  <a:cubicBezTo>
                    <a:pt x="27303" y="37158"/>
                    <a:pt x="27431" y="37286"/>
                    <a:pt x="27645" y="37456"/>
                  </a:cubicBezTo>
                  <a:cubicBezTo>
                    <a:pt x="27815" y="37030"/>
                    <a:pt x="28199" y="36859"/>
                    <a:pt x="28455" y="36560"/>
                  </a:cubicBezTo>
                  <a:cubicBezTo>
                    <a:pt x="28668" y="36560"/>
                    <a:pt x="28839" y="36560"/>
                    <a:pt x="29052" y="36518"/>
                  </a:cubicBezTo>
                  <a:cubicBezTo>
                    <a:pt x="29052" y="36390"/>
                    <a:pt x="29052" y="36262"/>
                    <a:pt x="29095" y="36134"/>
                  </a:cubicBezTo>
                  <a:cubicBezTo>
                    <a:pt x="29223" y="36048"/>
                    <a:pt x="29351" y="35963"/>
                    <a:pt x="29479" y="35920"/>
                  </a:cubicBezTo>
                  <a:cubicBezTo>
                    <a:pt x="29607" y="35963"/>
                    <a:pt x="29735" y="36006"/>
                    <a:pt x="29906" y="36091"/>
                  </a:cubicBezTo>
                  <a:cubicBezTo>
                    <a:pt x="29820" y="35878"/>
                    <a:pt x="29778" y="35792"/>
                    <a:pt x="29692" y="35750"/>
                  </a:cubicBezTo>
                  <a:cubicBezTo>
                    <a:pt x="29650" y="35707"/>
                    <a:pt x="29607" y="35664"/>
                    <a:pt x="29564" y="35622"/>
                  </a:cubicBezTo>
                  <a:cubicBezTo>
                    <a:pt x="29607" y="35622"/>
                    <a:pt x="29607" y="35579"/>
                    <a:pt x="29607" y="35579"/>
                  </a:cubicBezTo>
                  <a:cubicBezTo>
                    <a:pt x="29650" y="35622"/>
                    <a:pt x="29692" y="35664"/>
                    <a:pt x="29735" y="35707"/>
                  </a:cubicBezTo>
                  <a:cubicBezTo>
                    <a:pt x="29735" y="35707"/>
                    <a:pt x="29735" y="35738"/>
                    <a:pt x="29709" y="35747"/>
                  </a:cubicBezTo>
                  <a:lnTo>
                    <a:pt x="29709" y="35747"/>
                  </a:lnTo>
                  <a:cubicBezTo>
                    <a:pt x="29956" y="35707"/>
                    <a:pt x="30125" y="35707"/>
                    <a:pt x="30375" y="35707"/>
                  </a:cubicBezTo>
                  <a:cubicBezTo>
                    <a:pt x="30460" y="35494"/>
                    <a:pt x="30546" y="35281"/>
                    <a:pt x="30631" y="35025"/>
                  </a:cubicBezTo>
                  <a:lnTo>
                    <a:pt x="31015" y="35025"/>
                  </a:lnTo>
                  <a:cubicBezTo>
                    <a:pt x="30972" y="34939"/>
                    <a:pt x="30929" y="34854"/>
                    <a:pt x="30887" y="34769"/>
                  </a:cubicBezTo>
                  <a:cubicBezTo>
                    <a:pt x="31399" y="34641"/>
                    <a:pt x="31783" y="34342"/>
                    <a:pt x="32039" y="33915"/>
                  </a:cubicBezTo>
                  <a:cubicBezTo>
                    <a:pt x="31953" y="33873"/>
                    <a:pt x="31911" y="33873"/>
                    <a:pt x="31868" y="33830"/>
                  </a:cubicBezTo>
                  <a:cubicBezTo>
                    <a:pt x="31911" y="33787"/>
                    <a:pt x="31911" y="33787"/>
                    <a:pt x="31911" y="33745"/>
                  </a:cubicBezTo>
                  <a:cubicBezTo>
                    <a:pt x="31953" y="33787"/>
                    <a:pt x="31996" y="33873"/>
                    <a:pt x="32039" y="33915"/>
                  </a:cubicBezTo>
                  <a:lnTo>
                    <a:pt x="32295" y="33915"/>
                  </a:lnTo>
                  <a:cubicBezTo>
                    <a:pt x="32380" y="33745"/>
                    <a:pt x="32423" y="33617"/>
                    <a:pt x="32508" y="33489"/>
                  </a:cubicBezTo>
                  <a:cubicBezTo>
                    <a:pt x="32465" y="33403"/>
                    <a:pt x="32423" y="33318"/>
                    <a:pt x="32337" y="33275"/>
                  </a:cubicBezTo>
                  <a:lnTo>
                    <a:pt x="32209" y="33147"/>
                  </a:lnTo>
                  <a:lnTo>
                    <a:pt x="32337" y="33105"/>
                  </a:lnTo>
                  <a:cubicBezTo>
                    <a:pt x="32380" y="33062"/>
                    <a:pt x="32423" y="33020"/>
                    <a:pt x="32465" y="32934"/>
                  </a:cubicBezTo>
                  <a:cubicBezTo>
                    <a:pt x="32465" y="33020"/>
                    <a:pt x="32508" y="33062"/>
                    <a:pt x="32508" y="33105"/>
                  </a:cubicBezTo>
                  <a:lnTo>
                    <a:pt x="32807" y="33105"/>
                  </a:lnTo>
                  <a:cubicBezTo>
                    <a:pt x="32849" y="32892"/>
                    <a:pt x="32849" y="32764"/>
                    <a:pt x="32849" y="32721"/>
                  </a:cubicBezTo>
                  <a:cubicBezTo>
                    <a:pt x="33105" y="32508"/>
                    <a:pt x="33276" y="32337"/>
                    <a:pt x="33489" y="32166"/>
                  </a:cubicBezTo>
                  <a:cubicBezTo>
                    <a:pt x="33489" y="32081"/>
                    <a:pt x="33532" y="31953"/>
                    <a:pt x="33532" y="31825"/>
                  </a:cubicBezTo>
                  <a:cubicBezTo>
                    <a:pt x="33745" y="31654"/>
                    <a:pt x="33958" y="31526"/>
                    <a:pt x="34172" y="31398"/>
                  </a:cubicBezTo>
                  <a:cubicBezTo>
                    <a:pt x="34172" y="31228"/>
                    <a:pt x="34172" y="31100"/>
                    <a:pt x="34172" y="30972"/>
                  </a:cubicBezTo>
                  <a:cubicBezTo>
                    <a:pt x="34086" y="30929"/>
                    <a:pt x="34044" y="30886"/>
                    <a:pt x="34001" y="30844"/>
                  </a:cubicBezTo>
                  <a:lnTo>
                    <a:pt x="34086" y="30801"/>
                  </a:lnTo>
                  <a:cubicBezTo>
                    <a:pt x="34086" y="30844"/>
                    <a:pt x="34129" y="30886"/>
                    <a:pt x="34172" y="30929"/>
                  </a:cubicBezTo>
                  <a:cubicBezTo>
                    <a:pt x="34172" y="30929"/>
                    <a:pt x="34172" y="30972"/>
                    <a:pt x="34172" y="30972"/>
                  </a:cubicBezTo>
                  <a:cubicBezTo>
                    <a:pt x="34257" y="30929"/>
                    <a:pt x="34342" y="30929"/>
                    <a:pt x="34513" y="30929"/>
                  </a:cubicBezTo>
                  <a:cubicBezTo>
                    <a:pt x="34428" y="30503"/>
                    <a:pt x="34812" y="30204"/>
                    <a:pt x="34598" y="29820"/>
                  </a:cubicBezTo>
                  <a:cubicBezTo>
                    <a:pt x="34513" y="29692"/>
                    <a:pt x="34513" y="29607"/>
                    <a:pt x="34513" y="29479"/>
                  </a:cubicBezTo>
                  <a:lnTo>
                    <a:pt x="34598" y="29479"/>
                  </a:lnTo>
                  <a:cubicBezTo>
                    <a:pt x="34638" y="29559"/>
                    <a:pt x="34641" y="29677"/>
                    <a:pt x="34677" y="29762"/>
                  </a:cubicBezTo>
                  <a:lnTo>
                    <a:pt x="34677" y="29762"/>
                  </a:lnTo>
                  <a:cubicBezTo>
                    <a:pt x="34810" y="29665"/>
                    <a:pt x="34917" y="29593"/>
                    <a:pt x="35025" y="29521"/>
                  </a:cubicBezTo>
                  <a:cubicBezTo>
                    <a:pt x="34940" y="29393"/>
                    <a:pt x="34897" y="29308"/>
                    <a:pt x="34812" y="29180"/>
                  </a:cubicBezTo>
                  <a:cubicBezTo>
                    <a:pt x="35068" y="29137"/>
                    <a:pt x="35281" y="29137"/>
                    <a:pt x="35537" y="29095"/>
                  </a:cubicBezTo>
                  <a:cubicBezTo>
                    <a:pt x="35452" y="28881"/>
                    <a:pt x="35409" y="28711"/>
                    <a:pt x="35366" y="28540"/>
                  </a:cubicBezTo>
                  <a:cubicBezTo>
                    <a:pt x="35409" y="28455"/>
                    <a:pt x="35452" y="28369"/>
                    <a:pt x="35494" y="28327"/>
                  </a:cubicBezTo>
                  <a:lnTo>
                    <a:pt x="35366" y="28199"/>
                  </a:lnTo>
                  <a:lnTo>
                    <a:pt x="35494" y="28156"/>
                  </a:lnTo>
                  <a:cubicBezTo>
                    <a:pt x="35580" y="28028"/>
                    <a:pt x="35622" y="27943"/>
                    <a:pt x="35707" y="27815"/>
                  </a:cubicBezTo>
                  <a:cubicBezTo>
                    <a:pt x="35835" y="27900"/>
                    <a:pt x="35878" y="27943"/>
                    <a:pt x="35963" y="28028"/>
                  </a:cubicBezTo>
                  <a:lnTo>
                    <a:pt x="35963" y="27260"/>
                  </a:lnTo>
                  <a:lnTo>
                    <a:pt x="36305" y="26919"/>
                  </a:lnTo>
                  <a:cubicBezTo>
                    <a:pt x="36177" y="26791"/>
                    <a:pt x="36049" y="26620"/>
                    <a:pt x="35921" y="26450"/>
                  </a:cubicBezTo>
                  <a:cubicBezTo>
                    <a:pt x="36177" y="26279"/>
                    <a:pt x="36561" y="26407"/>
                    <a:pt x="36646" y="25980"/>
                  </a:cubicBezTo>
                  <a:cubicBezTo>
                    <a:pt x="36646" y="25682"/>
                    <a:pt x="36305" y="25383"/>
                    <a:pt x="36603" y="25085"/>
                  </a:cubicBezTo>
                  <a:cubicBezTo>
                    <a:pt x="36731" y="24914"/>
                    <a:pt x="36859" y="24701"/>
                    <a:pt x="36987" y="24530"/>
                  </a:cubicBezTo>
                  <a:cubicBezTo>
                    <a:pt x="36902" y="24402"/>
                    <a:pt x="36817" y="24274"/>
                    <a:pt x="36774" y="24189"/>
                  </a:cubicBezTo>
                  <a:cubicBezTo>
                    <a:pt x="36902" y="23975"/>
                    <a:pt x="36987" y="23805"/>
                    <a:pt x="37115" y="23591"/>
                  </a:cubicBezTo>
                  <a:cubicBezTo>
                    <a:pt x="37073" y="23591"/>
                    <a:pt x="37030" y="23506"/>
                    <a:pt x="36987" y="23463"/>
                  </a:cubicBezTo>
                  <a:cubicBezTo>
                    <a:pt x="37243" y="23122"/>
                    <a:pt x="37073" y="22738"/>
                    <a:pt x="37115" y="22397"/>
                  </a:cubicBezTo>
                  <a:cubicBezTo>
                    <a:pt x="37073" y="22354"/>
                    <a:pt x="37030" y="22312"/>
                    <a:pt x="36987" y="22312"/>
                  </a:cubicBezTo>
                  <a:lnTo>
                    <a:pt x="37030" y="22226"/>
                  </a:lnTo>
                  <a:cubicBezTo>
                    <a:pt x="37073" y="22269"/>
                    <a:pt x="37115" y="22312"/>
                    <a:pt x="37158" y="22354"/>
                  </a:cubicBezTo>
                  <a:cubicBezTo>
                    <a:pt x="37115" y="22397"/>
                    <a:pt x="37115" y="22397"/>
                    <a:pt x="37115" y="22397"/>
                  </a:cubicBezTo>
                  <a:cubicBezTo>
                    <a:pt x="37158" y="22354"/>
                    <a:pt x="37243" y="22354"/>
                    <a:pt x="37243" y="22312"/>
                  </a:cubicBezTo>
                  <a:cubicBezTo>
                    <a:pt x="37329" y="21800"/>
                    <a:pt x="37286" y="21288"/>
                    <a:pt x="37286" y="20819"/>
                  </a:cubicBezTo>
                  <a:cubicBezTo>
                    <a:pt x="37115" y="20733"/>
                    <a:pt x="37073" y="20691"/>
                    <a:pt x="36902" y="20648"/>
                  </a:cubicBezTo>
                  <a:cubicBezTo>
                    <a:pt x="37073" y="20605"/>
                    <a:pt x="37158" y="20563"/>
                    <a:pt x="37329" y="20520"/>
                  </a:cubicBezTo>
                  <a:cubicBezTo>
                    <a:pt x="37115" y="20392"/>
                    <a:pt x="36987" y="20264"/>
                    <a:pt x="36774" y="20136"/>
                  </a:cubicBezTo>
                  <a:cubicBezTo>
                    <a:pt x="36987" y="20093"/>
                    <a:pt x="37158" y="20051"/>
                    <a:pt x="37329" y="20051"/>
                  </a:cubicBezTo>
                  <a:cubicBezTo>
                    <a:pt x="36987" y="19752"/>
                    <a:pt x="37158" y="19496"/>
                    <a:pt x="37329" y="19240"/>
                  </a:cubicBezTo>
                  <a:cubicBezTo>
                    <a:pt x="37243" y="19155"/>
                    <a:pt x="37158" y="19027"/>
                    <a:pt x="37115" y="18941"/>
                  </a:cubicBezTo>
                  <a:cubicBezTo>
                    <a:pt x="37201" y="18813"/>
                    <a:pt x="37243" y="18685"/>
                    <a:pt x="37286" y="18600"/>
                  </a:cubicBezTo>
                  <a:cubicBezTo>
                    <a:pt x="37243" y="18472"/>
                    <a:pt x="37201" y="18430"/>
                    <a:pt x="37158" y="18344"/>
                  </a:cubicBezTo>
                  <a:cubicBezTo>
                    <a:pt x="37201" y="18259"/>
                    <a:pt x="37243" y="18216"/>
                    <a:pt x="37286" y="18174"/>
                  </a:cubicBezTo>
                  <a:cubicBezTo>
                    <a:pt x="37115" y="18046"/>
                    <a:pt x="36945" y="17918"/>
                    <a:pt x="36774" y="17832"/>
                  </a:cubicBezTo>
                  <a:cubicBezTo>
                    <a:pt x="36849" y="17683"/>
                    <a:pt x="36891" y="17598"/>
                    <a:pt x="36814" y="17436"/>
                  </a:cubicBezTo>
                  <a:lnTo>
                    <a:pt x="36814" y="17436"/>
                  </a:lnTo>
                  <a:cubicBezTo>
                    <a:pt x="36787" y="17444"/>
                    <a:pt x="36759" y="17448"/>
                    <a:pt x="36731" y="17448"/>
                  </a:cubicBezTo>
                  <a:cubicBezTo>
                    <a:pt x="36731" y="17448"/>
                    <a:pt x="36689" y="17406"/>
                    <a:pt x="36774" y="17363"/>
                  </a:cubicBezTo>
                  <a:cubicBezTo>
                    <a:pt x="36774" y="17349"/>
                    <a:pt x="36783" y="17344"/>
                    <a:pt x="36799" y="17344"/>
                  </a:cubicBezTo>
                  <a:cubicBezTo>
                    <a:pt x="36831" y="17344"/>
                    <a:pt x="36888" y="17363"/>
                    <a:pt x="36945" y="17363"/>
                  </a:cubicBezTo>
                  <a:cubicBezTo>
                    <a:pt x="36932" y="17375"/>
                    <a:pt x="36916" y="17388"/>
                    <a:pt x="36898" y="17399"/>
                  </a:cubicBezTo>
                  <a:lnTo>
                    <a:pt x="36898" y="17399"/>
                  </a:lnTo>
                  <a:cubicBezTo>
                    <a:pt x="36863" y="17391"/>
                    <a:pt x="36823" y="17379"/>
                    <a:pt x="36774" y="17363"/>
                  </a:cubicBezTo>
                  <a:lnTo>
                    <a:pt x="36774" y="17363"/>
                  </a:lnTo>
                  <a:cubicBezTo>
                    <a:pt x="36790" y="17389"/>
                    <a:pt x="36803" y="17413"/>
                    <a:pt x="36814" y="17436"/>
                  </a:cubicBezTo>
                  <a:lnTo>
                    <a:pt x="36814" y="17436"/>
                  </a:lnTo>
                  <a:cubicBezTo>
                    <a:pt x="36845" y="17427"/>
                    <a:pt x="36874" y="17414"/>
                    <a:pt x="36898" y="17399"/>
                  </a:cubicBezTo>
                  <a:lnTo>
                    <a:pt x="36898" y="17399"/>
                  </a:lnTo>
                  <a:cubicBezTo>
                    <a:pt x="36955" y="17412"/>
                    <a:pt x="36995" y="17416"/>
                    <a:pt x="37025" y="17416"/>
                  </a:cubicBezTo>
                  <a:cubicBezTo>
                    <a:pt x="37073" y="17416"/>
                    <a:pt x="37094" y="17406"/>
                    <a:pt x="37115" y="17406"/>
                  </a:cubicBezTo>
                  <a:cubicBezTo>
                    <a:pt x="36945" y="17064"/>
                    <a:pt x="37201" y="16723"/>
                    <a:pt x="37115" y="16382"/>
                  </a:cubicBezTo>
                  <a:cubicBezTo>
                    <a:pt x="37115" y="16382"/>
                    <a:pt x="37073" y="16339"/>
                    <a:pt x="37030" y="16296"/>
                  </a:cubicBezTo>
                  <a:cubicBezTo>
                    <a:pt x="36987" y="16424"/>
                    <a:pt x="36945" y="16510"/>
                    <a:pt x="36902" y="16638"/>
                  </a:cubicBezTo>
                  <a:cubicBezTo>
                    <a:pt x="36817" y="16595"/>
                    <a:pt x="36731" y="16595"/>
                    <a:pt x="36646" y="16595"/>
                  </a:cubicBezTo>
                  <a:cubicBezTo>
                    <a:pt x="36774" y="16339"/>
                    <a:pt x="36859" y="16168"/>
                    <a:pt x="36945" y="15998"/>
                  </a:cubicBezTo>
                  <a:cubicBezTo>
                    <a:pt x="36859" y="15657"/>
                    <a:pt x="36731" y="15401"/>
                    <a:pt x="36646" y="15145"/>
                  </a:cubicBezTo>
                  <a:cubicBezTo>
                    <a:pt x="36689" y="14974"/>
                    <a:pt x="36774" y="14846"/>
                    <a:pt x="36817" y="14675"/>
                  </a:cubicBezTo>
                  <a:cubicBezTo>
                    <a:pt x="36603" y="14675"/>
                    <a:pt x="36475" y="14633"/>
                    <a:pt x="36305" y="14633"/>
                  </a:cubicBezTo>
                  <a:cubicBezTo>
                    <a:pt x="36433" y="14419"/>
                    <a:pt x="36561" y="14249"/>
                    <a:pt x="36774" y="13950"/>
                  </a:cubicBezTo>
                  <a:lnTo>
                    <a:pt x="36774" y="13950"/>
                  </a:lnTo>
                  <a:cubicBezTo>
                    <a:pt x="36475" y="14035"/>
                    <a:pt x="36305" y="14078"/>
                    <a:pt x="36177" y="14121"/>
                  </a:cubicBezTo>
                  <a:cubicBezTo>
                    <a:pt x="36006" y="13865"/>
                    <a:pt x="36390" y="13609"/>
                    <a:pt x="36177" y="13353"/>
                  </a:cubicBezTo>
                  <a:cubicBezTo>
                    <a:pt x="36177" y="13353"/>
                    <a:pt x="36305" y="13225"/>
                    <a:pt x="36347" y="13097"/>
                  </a:cubicBezTo>
                  <a:cubicBezTo>
                    <a:pt x="36134" y="12969"/>
                    <a:pt x="35963" y="12798"/>
                    <a:pt x="35793" y="12670"/>
                  </a:cubicBezTo>
                  <a:lnTo>
                    <a:pt x="35665" y="12585"/>
                  </a:lnTo>
                  <a:lnTo>
                    <a:pt x="35793" y="12500"/>
                  </a:lnTo>
                  <a:cubicBezTo>
                    <a:pt x="35878" y="12414"/>
                    <a:pt x="35921" y="12329"/>
                    <a:pt x="36006" y="12158"/>
                  </a:cubicBezTo>
                  <a:cubicBezTo>
                    <a:pt x="35878" y="12030"/>
                    <a:pt x="35707" y="11860"/>
                    <a:pt x="35537" y="11689"/>
                  </a:cubicBezTo>
                  <a:cubicBezTo>
                    <a:pt x="35537" y="11689"/>
                    <a:pt x="35580" y="11646"/>
                    <a:pt x="35622" y="11604"/>
                  </a:cubicBezTo>
                  <a:cubicBezTo>
                    <a:pt x="35537" y="11476"/>
                    <a:pt x="35409" y="11348"/>
                    <a:pt x="35324" y="11177"/>
                  </a:cubicBezTo>
                  <a:cubicBezTo>
                    <a:pt x="35238" y="11049"/>
                    <a:pt x="35238" y="10836"/>
                    <a:pt x="35153" y="10708"/>
                  </a:cubicBezTo>
                  <a:cubicBezTo>
                    <a:pt x="34982" y="10409"/>
                    <a:pt x="34940" y="10068"/>
                    <a:pt x="34641" y="9897"/>
                  </a:cubicBezTo>
                  <a:cubicBezTo>
                    <a:pt x="34641" y="9940"/>
                    <a:pt x="34598" y="9983"/>
                    <a:pt x="34556" y="10025"/>
                  </a:cubicBezTo>
                  <a:cubicBezTo>
                    <a:pt x="34513" y="9983"/>
                    <a:pt x="34513" y="9940"/>
                    <a:pt x="34470" y="9897"/>
                  </a:cubicBezTo>
                  <a:cubicBezTo>
                    <a:pt x="34428" y="9855"/>
                    <a:pt x="34385" y="9812"/>
                    <a:pt x="34342" y="9769"/>
                  </a:cubicBezTo>
                  <a:lnTo>
                    <a:pt x="34385" y="9727"/>
                  </a:lnTo>
                  <a:cubicBezTo>
                    <a:pt x="34428" y="9769"/>
                    <a:pt x="34470" y="9812"/>
                    <a:pt x="34513" y="9855"/>
                  </a:cubicBezTo>
                  <a:cubicBezTo>
                    <a:pt x="34513" y="9855"/>
                    <a:pt x="34470" y="9897"/>
                    <a:pt x="34470" y="9897"/>
                  </a:cubicBezTo>
                  <a:lnTo>
                    <a:pt x="34641" y="9897"/>
                  </a:lnTo>
                  <a:lnTo>
                    <a:pt x="34641" y="9471"/>
                  </a:lnTo>
                  <a:cubicBezTo>
                    <a:pt x="34470" y="9385"/>
                    <a:pt x="34342" y="9257"/>
                    <a:pt x="34172" y="9172"/>
                  </a:cubicBezTo>
                  <a:cubicBezTo>
                    <a:pt x="34214" y="9087"/>
                    <a:pt x="34257" y="9001"/>
                    <a:pt x="34342" y="8959"/>
                  </a:cubicBezTo>
                  <a:cubicBezTo>
                    <a:pt x="34300" y="8959"/>
                    <a:pt x="34257" y="8916"/>
                    <a:pt x="34257" y="8916"/>
                  </a:cubicBezTo>
                  <a:cubicBezTo>
                    <a:pt x="34214" y="8788"/>
                    <a:pt x="34129" y="8660"/>
                    <a:pt x="34086" y="8575"/>
                  </a:cubicBezTo>
                  <a:cubicBezTo>
                    <a:pt x="34001" y="8618"/>
                    <a:pt x="33916" y="8660"/>
                    <a:pt x="33830" y="8788"/>
                  </a:cubicBezTo>
                  <a:cubicBezTo>
                    <a:pt x="33745" y="8873"/>
                    <a:pt x="33617" y="8873"/>
                    <a:pt x="33532" y="8873"/>
                  </a:cubicBezTo>
                  <a:cubicBezTo>
                    <a:pt x="33532" y="8831"/>
                    <a:pt x="33532" y="8788"/>
                    <a:pt x="33532" y="8788"/>
                  </a:cubicBezTo>
                  <a:cubicBezTo>
                    <a:pt x="33617" y="8745"/>
                    <a:pt x="33745" y="8745"/>
                    <a:pt x="33830" y="8703"/>
                  </a:cubicBezTo>
                  <a:cubicBezTo>
                    <a:pt x="33830" y="8529"/>
                    <a:pt x="33830" y="8387"/>
                    <a:pt x="33830" y="8276"/>
                  </a:cubicBezTo>
                  <a:cubicBezTo>
                    <a:pt x="33617" y="8234"/>
                    <a:pt x="33489" y="8191"/>
                    <a:pt x="33318" y="8191"/>
                  </a:cubicBezTo>
                  <a:cubicBezTo>
                    <a:pt x="33404" y="8106"/>
                    <a:pt x="33446" y="8020"/>
                    <a:pt x="33489" y="7978"/>
                  </a:cubicBezTo>
                  <a:cubicBezTo>
                    <a:pt x="33190" y="7679"/>
                    <a:pt x="33233" y="7082"/>
                    <a:pt x="32764" y="7039"/>
                  </a:cubicBezTo>
                  <a:cubicBezTo>
                    <a:pt x="32636" y="6740"/>
                    <a:pt x="32551" y="6527"/>
                    <a:pt x="32465" y="6314"/>
                  </a:cubicBezTo>
                  <a:cubicBezTo>
                    <a:pt x="32295" y="6229"/>
                    <a:pt x="32124" y="6143"/>
                    <a:pt x="31996" y="6058"/>
                  </a:cubicBezTo>
                  <a:cubicBezTo>
                    <a:pt x="31911" y="6143"/>
                    <a:pt x="31825" y="6186"/>
                    <a:pt x="31783" y="6271"/>
                  </a:cubicBezTo>
                  <a:cubicBezTo>
                    <a:pt x="31740" y="6186"/>
                    <a:pt x="31697" y="6101"/>
                    <a:pt x="31697" y="6058"/>
                  </a:cubicBezTo>
                  <a:cubicBezTo>
                    <a:pt x="31783" y="5930"/>
                    <a:pt x="31911" y="5802"/>
                    <a:pt x="31996" y="5674"/>
                  </a:cubicBezTo>
                  <a:cubicBezTo>
                    <a:pt x="31953" y="5617"/>
                    <a:pt x="31892" y="5608"/>
                    <a:pt x="31827" y="5608"/>
                  </a:cubicBezTo>
                  <a:cubicBezTo>
                    <a:pt x="31795" y="5608"/>
                    <a:pt x="31761" y="5610"/>
                    <a:pt x="31729" y="5610"/>
                  </a:cubicBezTo>
                  <a:cubicBezTo>
                    <a:pt x="31633" y="5610"/>
                    <a:pt x="31548" y="5589"/>
                    <a:pt x="31527" y="5418"/>
                  </a:cubicBezTo>
                  <a:cubicBezTo>
                    <a:pt x="31484" y="5375"/>
                    <a:pt x="31441" y="5375"/>
                    <a:pt x="31399" y="5333"/>
                  </a:cubicBezTo>
                  <a:cubicBezTo>
                    <a:pt x="31441" y="5290"/>
                    <a:pt x="31484" y="5290"/>
                    <a:pt x="31527" y="5247"/>
                  </a:cubicBezTo>
                  <a:cubicBezTo>
                    <a:pt x="31441" y="5162"/>
                    <a:pt x="31271" y="5077"/>
                    <a:pt x="31228" y="4906"/>
                  </a:cubicBezTo>
                  <a:cubicBezTo>
                    <a:pt x="31100" y="4693"/>
                    <a:pt x="30929" y="4650"/>
                    <a:pt x="30759" y="4565"/>
                  </a:cubicBezTo>
                  <a:cubicBezTo>
                    <a:pt x="30631" y="4437"/>
                    <a:pt x="30546" y="4266"/>
                    <a:pt x="30460" y="4095"/>
                  </a:cubicBezTo>
                  <a:lnTo>
                    <a:pt x="30119" y="4095"/>
                  </a:lnTo>
                  <a:cubicBezTo>
                    <a:pt x="30076" y="4010"/>
                    <a:pt x="30034" y="3925"/>
                    <a:pt x="29991" y="3839"/>
                  </a:cubicBezTo>
                  <a:cubicBezTo>
                    <a:pt x="29308" y="3797"/>
                    <a:pt x="29010" y="3072"/>
                    <a:pt x="28455" y="2858"/>
                  </a:cubicBezTo>
                  <a:cubicBezTo>
                    <a:pt x="28370" y="2901"/>
                    <a:pt x="28370" y="2901"/>
                    <a:pt x="28327" y="2944"/>
                  </a:cubicBezTo>
                  <a:cubicBezTo>
                    <a:pt x="28157" y="2816"/>
                    <a:pt x="28071" y="2645"/>
                    <a:pt x="27901" y="2560"/>
                  </a:cubicBezTo>
                  <a:cubicBezTo>
                    <a:pt x="27602" y="2346"/>
                    <a:pt x="27218" y="2304"/>
                    <a:pt x="27005" y="1962"/>
                  </a:cubicBezTo>
                  <a:cubicBezTo>
                    <a:pt x="26973" y="1968"/>
                    <a:pt x="26943" y="1971"/>
                    <a:pt x="26913" y="1971"/>
                  </a:cubicBezTo>
                  <a:cubicBezTo>
                    <a:pt x="26561" y="1971"/>
                    <a:pt x="26350" y="1590"/>
                    <a:pt x="25991" y="1590"/>
                  </a:cubicBezTo>
                  <a:cubicBezTo>
                    <a:pt x="25935" y="1590"/>
                    <a:pt x="25875" y="1600"/>
                    <a:pt x="25810" y="1621"/>
                  </a:cubicBezTo>
                  <a:cubicBezTo>
                    <a:pt x="25768" y="1621"/>
                    <a:pt x="25725" y="1536"/>
                    <a:pt x="25640" y="1493"/>
                  </a:cubicBezTo>
                  <a:cubicBezTo>
                    <a:pt x="25298" y="1237"/>
                    <a:pt x="24957" y="1067"/>
                    <a:pt x="24530" y="981"/>
                  </a:cubicBezTo>
                  <a:cubicBezTo>
                    <a:pt x="24445" y="1109"/>
                    <a:pt x="24317" y="1195"/>
                    <a:pt x="24146" y="1323"/>
                  </a:cubicBezTo>
                  <a:cubicBezTo>
                    <a:pt x="24146" y="1152"/>
                    <a:pt x="24104" y="1024"/>
                    <a:pt x="24104" y="811"/>
                  </a:cubicBezTo>
                  <a:cubicBezTo>
                    <a:pt x="23848" y="853"/>
                    <a:pt x="23677" y="896"/>
                    <a:pt x="23464" y="939"/>
                  </a:cubicBezTo>
                  <a:cubicBezTo>
                    <a:pt x="23464" y="811"/>
                    <a:pt x="23421" y="768"/>
                    <a:pt x="23421" y="640"/>
                  </a:cubicBezTo>
                  <a:cubicBezTo>
                    <a:pt x="23326" y="640"/>
                    <a:pt x="23234" y="642"/>
                    <a:pt x="23143" y="642"/>
                  </a:cubicBezTo>
                  <a:cubicBezTo>
                    <a:pt x="22826" y="642"/>
                    <a:pt x="22535" y="616"/>
                    <a:pt x="22269" y="384"/>
                  </a:cubicBezTo>
                  <a:cubicBezTo>
                    <a:pt x="22190" y="325"/>
                    <a:pt x="22093" y="293"/>
                    <a:pt x="21989" y="293"/>
                  </a:cubicBezTo>
                  <a:cubicBezTo>
                    <a:pt x="21870" y="293"/>
                    <a:pt x="21744" y="335"/>
                    <a:pt x="21629" y="427"/>
                  </a:cubicBezTo>
                  <a:cubicBezTo>
                    <a:pt x="21544" y="469"/>
                    <a:pt x="21416" y="469"/>
                    <a:pt x="21331" y="512"/>
                  </a:cubicBezTo>
                  <a:cubicBezTo>
                    <a:pt x="21288" y="555"/>
                    <a:pt x="21245" y="597"/>
                    <a:pt x="21245" y="640"/>
                  </a:cubicBezTo>
                  <a:cubicBezTo>
                    <a:pt x="21203" y="640"/>
                    <a:pt x="21203" y="597"/>
                    <a:pt x="21160" y="597"/>
                  </a:cubicBezTo>
                  <a:cubicBezTo>
                    <a:pt x="21203" y="555"/>
                    <a:pt x="21245" y="512"/>
                    <a:pt x="21288" y="469"/>
                  </a:cubicBezTo>
                  <a:lnTo>
                    <a:pt x="21331" y="512"/>
                  </a:lnTo>
                  <a:cubicBezTo>
                    <a:pt x="21135" y="267"/>
                    <a:pt x="21009" y="149"/>
                    <a:pt x="20841" y="149"/>
                  </a:cubicBezTo>
                  <a:cubicBezTo>
                    <a:pt x="20716" y="149"/>
                    <a:pt x="20568" y="214"/>
                    <a:pt x="20350" y="341"/>
                  </a:cubicBezTo>
                  <a:cubicBezTo>
                    <a:pt x="20307" y="384"/>
                    <a:pt x="20264" y="427"/>
                    <a:pt x="20222" y="469"/>
                  </a:cubicBezTo>
                  <a:lnTo>
                    <a:pt x="20179" y="427"/>
                  </a:lnTo>
                  <a:cubicBezTo>
                    <a:pt x="20222" y="384"/>
                    <a:pt x="20264" y="341"/>
                    <a:pt x="20307" y="299"/>
                  </a:cubicBezTo>
                  <a:cubicBezTo>
                    <a:pt x="20350" y="341"/>
                    <a:pt x="20350" y="341"/>
                    <a:pt x="20350" y="341"/>
                  </a:cubicBezTo>
                  <a:cubicBezTo>
                    <a:pt x="20307" y="256"/>
                    <a:pt x="20264" y="213"/>
                    <a:pt x="20222" y="171"/>
                  </a:cubicBezTo>
                  <a:cubicBezTo>
                    <a:pt x="20153" y="102"/>
                    <a:pt x="20078" y="89"/>
                    <a:pt x="20002" y="89"/>
                  </a:cubicBezTo>
                  <a:cubicBezTo>
                    <a:pt x="19951" y="89"/>
                    <a:pt x="19899" y="95"/>
                    <a:pt x="19849" y="95"/>
                  </a:cubicBezTo>
                  <a:cubicBezTo>
                    <a:pt x="19786" y="95"/>
                    <a:pt x="19724" y="85"/>
                    <a:pt x="19667" y="43"/>
                  </a:cubicBezTo>
                  <a:cubicBezTo>
                    <a:pt x="19623" y="16"/>
                    <a:pt x="19577" y="6"/>
                    <a:pt x="19530" y="6"/>
                  </a:cubicBezTo>
                  <a:cubicBezTo>
                    <a:pt x="19386" y="6"/>
                    <a:pt x="19239" y="103"/>
                    <a:pt x="19135" y="103"/>
                  </a:cubicBezTo>
                  <a:cubicBezTo>
                    <a:pt x="19111" y="103"/>
                    <a:pt x="19089" y="98"/>
                    <a:pt x="19070" y="85"/>
                  </a:cubicBezTo>
                  <a:cubicBezTo>
                    <a:pt x="18942" y="21"/>
                    <a:pt x="18824" y="0"/>
                    <a:pt x="18712" y="0"/>
                  </a:cubicBezTo>
                  <a:cubicBezTo>
                    <a:pt x="18601" y="0"/>
                    <a:pt x="18494" y="21"/>
                    <a:pt x="18387" y="43"/>
                  </a:cubicBezTo>
                  <a:cubicBezTo>
                    <a:pt x="18345" y="43"/>
                    <a:pt x="18302" y="128"/>
                    <a:pt x="18302" y="171"/>
                  </a:cubicBezTo>
                  <a:cubicBezTo>
                    <a:pt x="18217" y="85"/>
                    <a:pt x="18174" y="43"/>
                    <a:pt x="18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907" name="Google Shape;907;p69"/>
            <p:cNvSpPr/>
            <p:nvPr/>
          </p:nvSpPr>
          <p:spPr>
            <a:xfrm>
              <a:off x="5427625" y="1848025"/>
              <a:ext cx="786600" cy="786600"/>
            </a:xfrm>
            <a:prstGeom prst="pie">
              <a:avLst>
                <a:gd fmla="val 19395496"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69"/>
          <p:cNvGrpSpPr/>
          <p:nvPr/>
        </p:nvGrpSpPr>
        <p:grpSpPr>
          <a:xfrm flipH="1">
            <a:off x="4666950" y="2043638"/>
            <a:ext cx="786600" cy="786600"/>
            <a:chOff x="7064475" y="1848013"/>
            <a:chExt cx="786600" cy="786600"/>
          </a:xfrm>
        </p:grpSpPr>
        <p:sp>
          <p:nvSpPr>
            <p:cNvPr id="909" name="Google Shape;909;p69"/>
            <p:cNvSpPr/>
            <p:nvPr/>
          </p:nvSpPr>
          <p:spPr>
            <a:xfrm rot="5400000">
              <a:off x="7223507" y="1951008"/>
              <a:ext cx="516260" cy="547530"/>
            </a:xfrm>
            <a:custGeom>
              <a:rect b="b" l="l" r="r" t="t"/>
              <a:pathLst>
                <a:path extrusionOk="0" h="39590" w="37329">
                  <a:moveTo>
                    <a:pt x="19112" y="512"/>
                  </a:moveTo>
                  <a:cubicBezTo>
                    <a:pt x="19112" y="512"/>
                    <a:pt x="19155" y="555"/>
                    <a:pt x="19155" y="555"/>
                  </a:cubicBezTo>
                  <a:cubicBezTo>
                    <a:pt x="19112" y="597"/>
                    <a:pt x="19070" y="640"/>
                    <a:pt x="19027" y="683"/>
                  </a:cubicBezTo>
                  <a:cubicBezTo>
                    <a:pt x="19027" y="683"/>
                    <a:pt x="19027" y="664"/>
                    <a:pt x="19015" y="651"/>
                  </a:cubicBezTo>
                  <a:lnTo>
                    <a:pt x="19015" y="651"/>
                  </a:lnTo>
                  <a:cubicBezTo>
                    <a:pt x="19066" y="559"/>
                    <a:pt x="19089" y="535"/>
                    <a:pt x="19112" y="512"/>
                  </a:cubicBezTo>
                  <a:close/>
                  <a:moveTo>
                    <a:pt x="18942" y="640"/>
                  </a:moveTo>
                  <a:cubicBezTo>
                    <a:pt x="18950" y="657"/>
                    <a:pt x="18957" y="674"/>
                    <a:pt x="18963" y="691"/>
                  </a:cubicBezTo>
                  <a:lnTo>
                    <a:pt x="18963" y="691"/>
                  </a:lnTo>
                  <a:cubicBezTo>
                    <a:pt x="18939" y="747"/>
                    <a:pt x="18924" y="770"/>
                    <a:pt x="18918" y="770"/>
                  </a:cubicBezTo>
                  <a:cubicBezTo>
                    <a:pt x="18907" y="770"/>
                    <a:pt x="18918" y="712"/>
                    <a:pt x="18942" y="640"/>
                  </a:cubicBezTo>
                  <a:close/>
                  <a:moveTo>
                    <a:pt x="20264" y="640"/>
                  </a:moveTo>
                  <a:lnTo>
                    <a:pt x="20264" y="811"/>
                  </a:lnTo>
                  <a:lnTo>
                    <a:pt x="20222" y="811"/>
                  </a:lnTo>
                  <a:lnTo>
                    <a:pt x="20222" y="640"/>
                  </a:lnTo>
                  <a:close/>
                  <a:moveTo>
                    <a:pt x="22952" y="811"/>
                  </a:moveTo>
                  <a:cubicBezTo>
                    <a:pt x="22952" y="853"/>
                    <a:pt x="22952" y="896"/>
                    <a:pt x="22952" y="939"/>
                  </a:cubicBezTo>
                  <a:cubicBezTo>
                    <a:pt x="22824" y="981"/>
                    <a:pt x="22653" y="981"/>
                    <a:pt x="22483" y="1024"/>
                  </a:cubicBezTo>
                  <a:cubicBezTo>
                    <a:pt x="22483" y="1008"/>
                    <a:pt x="22483" y="994"/>
                    <a:pt x="22483" y="981"/>
                  </a:cubicBezTo>
                  <a:cubicBezTo>
                    <a:pt x="22653" y="853"/>
                    <a:pt x="22781" y="853"/>
                    <a:pt x="22952" y="811"/>
                  </a:cubicBezTo>
                  <a:close/>
                  <a:moveTo>
                    <a:pt x="18974" y="728"/>
                  </a:moveTo>
                  <a:lnTo>
                    <a:pt x="18974" y="728"/>
                  </a:lnTo>
                  <a:cubicBezTo>
                    <a:pt x="18990" y="784"/>
                    <a:pt x="18999" y="840"/>
                    <a:pt x="19027" y="896"/>
                  </a:cubicBezTo>
                  <a:cubicBezTo>
                    <a:pt x="19027" y="896"/>
                    <a:pt x="18942" y="939"/>
                    <a:pt x="18814" y="1067"/>
                  </a:cubicBezTo>
                  <a:cubicBezTo>
                    <a:pt x="18884" y="913"/>
                    <a:pt x="18935" y="805"/>
                    <a:pt x="18974" y="728"/>
                  </a:cubicBezTo>
                  <a:close/>
                  <a:moveTo>
                    <a:pt x="22312" y="1152"/>
                  </a:moveTo>
                  <a:cubicBezTo>
                    <a:pt x="22312" y="1195"/>
                    <a:pt x="22269" y="1237"/>
                    <a:pt x="22227" y="1280"/>
                  </a:cubicBezTo>
                  <a:lnTo>
                    <a:pt x="22141" y="1237"/>
                  </a:lnTo>
                  <a:cubicBezTo>
                    <a:pt x="22227" y="1195"/>
                    <a:pt x="22269" y="1152"/>
                    <a:pt x="22312" y="1152"/>
                  </a:cubicBezTo>
                  <a:close/>
                  <a:moveTo>
                    <a:pt x="23634" y="1195"/>
                  </a:moveTo>
                  <a:lnTo>
                    <a:pt x="23634" y="1280"/>
                  </a:lnTo>
                  <a:lnTo>
                    <a:pt x="23464" y="1280"/>
                  </a:lnTo>
                  <a:lnTo>
                    <a:pt x="23464" y="1195"/>
                  </a:lnTo>
                  <a:close/>
                  <a:moveTo>
                    <a:pt x="20008" y="1365"/>
                  </a:moveTo>
                  <a:lnTo>
                    <a:pt x="20008" y="1408"/>
                  </a:lnTo>
                  <a:lnTo>
                    <a:pt x="19838" y="1408"/>
                  </a:lnTo>
                  <a:lnTo>
                    <a:pt x="19838" y="1365"/>
                  </a:lnTo>
                  <a:close/>
                  <a:moveTo>
                    <a:pt x="16041" y="1706"/>
                  </a:moveTo>
                  <a:lnTo>
                    <a:pt x="16041" y="1749"/>
                  </a:lnTo>
                  <a:lnTo>
                    <a:pt x="15870" y="1749"/>
                  </a:lnTo>
                  <a:lnTo>
                    <a:pt x="15870" y="1706"/>
                  </a:lnTo>
                  <a:close/>
                  <a:moveTo>
                    <a:pt x="22824" y="1706"/>
                  </a:moveTo>
                  <a:lnTo>
                    <a:pt x="22824" y="1749"/>
                  </a:lnTo>
                  <a:lnTo>
                    <a:pt x="22653" y="1749"/>
                  </a:lnTo>
                  <a:lnTo>
                    <a:pt x="22653" y="1706"/>
                  </a:lnTo>
                  <a:close/>
                  <a:moveTo>
                    <a:pt x="25256" y="1706"/>
                  </a:moveTo>
                  <a:lnTo>
                    <a:pt x="25256" y="1749"/>
                  </a:lnTo>
                  <a:lnTo>
                    <a:pt x="25128" y="1749"/>
                  </a:lnTo>
                  <a:lnTo>
                    <a:pt x="25128" y="1706"/>
                  </a:lnTo>
                  <a:close/>
                  <a:moveTo>
                    <a:pt x="11732" y="2005"/>
                  </a:moveTo>
                  <a:cubicBezTo>
                    <a:pt x="11732" y="2090"/>
                    <a:pt x="11775" y="2176"/>
                    <a:pt x="11775" y="2261"/>
                  </a:cubicBezTo>
                  <a:lnTo>
                    <a:pt x="11647" y="2261"/>
                  </a:lnTo>
                  <a:lnTo>
                    <a:pt x="11647" y="2005"/>
                  </a:lnTo>
                  <a:close/>
                  <a:moveTo>
                    <a:pt x="26365" y="2176"/>
                  </a:moveTo>
                  <a:cubicBezTo>
                    <a:pt x="26407" y="2261"/>
                    <a:pt x="26407" y="2346"/>
                    <a:pt x="26450" y="2432"/>
                  </a:cubicBezTo>
                  <a:lnTo>
                    <a:pt x="26279" y="2432"/>
                  </a:lnTo>
                  <a:lnTo>
                    <a:pt x="26279" y="2176"/>
                  </a:lnTo>
                  <a:close/>
                  <a:moveTo>
                    <a:pt x="27261" y="2517"/>
                  </a:moveTo>
                  <a:lnTo>
                    <a:pt x="27261" y="2560"/>
                  </a:lnTo>
                  <a:lnTo>
                    <a:pt x="27090" y="2560"/>
                  </a:lnTo>
                  <a:lnTo>
                    <a:pt x="27090" y="2517"/>
                  </a:lnTo>
                  <a:close/>
                  <a:moveTo>
                    <a:pt x="27901" y="2858"/>
                  </a:moveTo>
                  <a:lnTo>
                    <a:pt x="27901" y="2901"/>
                  </a:lnTo>
                  <a:lnTo>
                    <a:pt x="27730" y="2901"/>
                  </a:lnTo>
                  <a:lnTo>
                    <a:pt x="27730" y="2858"/>
                  </a:lnTo>
                  <a:close/>
                  <a:moveTo>
                    <a:pt x="10068" y="2816"/>
                  </a:moveTo>
                  <a:lnTo>
                    <a:pt x="10068" y="2944"/>
                  </a:lnTo>
                  <a:lnTo>
                    <a:pt x="10026" y="2944"/>
                  </a:lnTo>
                  <a:lnTo>
                    <a:pt x="10026" y="2816"/>
                  </a:lnTo>
                  <a:close/>
                  <a:moveTo>
                    <a:pt x="10580" y="3114"/>
                  </a:moveTo>
                  <a:lnTo>
                    <a:pt x="10580" y="3285"/>
                  </a:lnTo>
                  <a:lnTo>
                    <a:pt x="10495" y="3285"/>
                  </a:lnTo>
                  <a:lnTo>
                    <a:pt x="10495" y="3114"/>
                  </a:lnTo>
                  <a:close/>
                  <a:moveTo>
                    <a:pt x="29906" y="4181"/>
                  </a:moveTo>
                  <a:lnTo>
                    <a:pt x="29906" y="4223"/>
                  </a:lnTo>
                  <a:lnTo>
                    <a:pt x="29735" y="4223"/>
                  </a:lnTo>
                  <a:lnTo>
                    <a:pt x="29735" y="4181"/>
                  </a:lnTo>
                  <a:close/>
                  <a:moveTo>
                    <a:pt x="29351" y="4266"/>
                  </a:moveTo>
                  <a:lnTo>
                    <a:pt x="29351" y="4437"/>
                  </a:lnTo>
                  <a:lnTo>
                    <a:pt x="29266" y="4437"/>
                  </a:lnTo>
                  <a:lnTo>
                    <a:pt x="29266" y="4266"/>
                  </a:lnTo>
                  <a:close/>
                  <a:moveTo>
                    <a:pt x="31313" y="5759"/>
                  </a:moveTo>
                  <a:cubicBezTo>
                    <a:pt x="31313" y="5802"/>
                    <a:pt x="31356" y="5802"/>
                    <a:pt x="31356" y="5845"/>
                  </a:cubicBezTo>
                  <a:cubicBezTo>
                    <a:pt x="31313" y="5887"/>
                    <a:pt x="31271" y="5887"/>
                    <a:pt x="31228" y="5930"/>
                  </a:cubicBezTo>
                  <a:cubicBezTo>
                    <a:pt x="31228" y="5845"/>
                    <a:pt x="31271" y="5802"/>
                    <a:pt x="31313" y="5759"/>
                  </a:cubicBezTo>
                  <a:close/>
                  <a:moveTo>
                    <a:pt x="6186" y="6143"/>
                  </a:moveTo>
                  <a:lnTo>
                    <a:pt x="6186" y="6186"/>
                  </a:lnTo>
                  <a:lnTo>
                    <a:pt x="6016" y="6186"/>
                  </a:lnTo>
                  <a:lnTo>
                    <a:pt x="6016" y="6143"/>
                  </a:lnTo>
                  <a:close/>
                  <a:moveTo>
                    <a:pt x="30546" y="6143"/>
                  </a:moveTo>
                  <a:lnTo>
                    <a:pt x="30546" y="6186"/>
                  </a:lnTo>
                  <a:lnTo>
                    <a:pt x="30375" y="6186"/>
                  </a:lnTo>
                  <a:lnTo>
                    <a:pt x="30375" y="6143"/>
                  </a:lnTo>
                  <a:close/>
                  <a:moveTo>
                    <a:pt x="31185" y="5931"/>
                  </a:moveTo>
                  <a:cubicBezTo>
                    <a:pt x="31185" y="6016"/>
                    <a:pt x="31185" y="6101"/>
                    <a:pt x="31185" y="6229"/>
                  </a:cubicBezTo>
                  <a:cubicBezTo>
                    <a:pt x="31143" y="6229"/>
                    <a:pt x="31143" y="6271"/>
                    <a:pt x="31100" y="6271"/>
                  </a:cubicBezTo>
                  <a:cubicBezTo>
                    <a:pt x="31057" y="6186"/>
                    <a:pt x="31015" y="6058"/>
                    <a:pt x="30972" y="5973"/>
                  </a:cubicBezTo>
                  <a:cubicBezTo>
                    <a:pt x="30972" y="5973"/>
                    <a:pt x="31073" y="5939"/>
                    <a:pt x="31185" y="5931"/>
                  </a:cubicBezTo>
                  <a:close/>
                  <a:moveTo>
                    <a:pt x="32209" y="6484"/>
                  </a:moveTo>
                  <a:lnTo>
                    <a:pt x="32209" y="6527"/>
                  </a:lnTo>
                  <a:lnTo>
                    <a:pt x="32039" y="6527"/>
                  </a:lnTo>
                  <a:lnTo>
                    <a:pt x="32039" y="6484"/>
                  </a:lnTo>
                  <a:close/>
                  <a:moveTo>
                    <a:pt x="5205" y="7466"/>
                  </a:moveTo>
                  <a:lnTo>
                    <a:pt x="5205" y="7508"/>
                  </a:lnTo>
                  <a:lnTo>
                    <a:pt x="5034" y="7508"/>
                  </a:lnTo>
                  <a:lnTo>
                    <a:pt x="5034" y="7466"/>
                  </a:lnTo>
                  <a:close/>
                  <a:moveTo>
                    <a:pt x="4693" y="7807"/>
                  </a:moveTo>
                  <a:lnTo>
                    <a:pt x="4693" y="7850"/>
                  </a:lnTo>
                  <a:lnTo>
                    <a:pt x="4522" y="7850"/>
                  </a:lnTo>
                  <a:lnTo>
                    <a:pt x="4522" y="7807"/>
                  </a:lnTo>
                  <a:close/>
                  <a:moveTo>
                    <a:pt x="24061" y="8063"/>
                  </a:moveTo>
                  <a:lnTo>
                    <a:pt x="24061" y="8234"/>
                  </a:lnTo>
                  <a:lnTo>
                    <a:pt x="24018" y="8234"/>
                  </a:lnTo>
                  <a:lnTo>
                    <a:pt x="24018" y="8063"/>
                  </a:lnTo>
                  <a:close/>
                  <a:moveTo>
                    <a:pt x="32636" y="8575"/>
                  </a:moveTo>
                  <a:lnTo>
                    <a:pt x="32636" y="8745"/>
                  </a:lnTo>
                  <a:lnTo>
                    <a:pt x="32593" y="8745"/>
                  </a:lnTo>
                  <a:lnTo>
                    <a:pt x="32593" y="8575"/>
                  </a:lnTo>
                  <a:close/>
                  <a:moveTo>
                    <a:pt x="4096" y="8916"/>
                  </a:moveTo>
                  <a:cubicBezTo>
                    <a:pt x="4053" y="9001"/>
                    <a:pt x="3968" y="9087"/>
                    <a:pt x="3883" y="9129"/>
                  </a:cubicBezTo>
                  <a:cubicBezTo>
                    <a:pt x="3883" y="9129"/>
                    <a:pt x="3883" y="9044"/>
                    <a:pt x="3840" y="8916"/>
                  </a:cubicBezTo>
                  <a:close/>
                  <a:moveTo>
                    <a:pt x="34129" y="10068"/>
                  </a:moveTo>
                  <a:cubicBezTo>
                    <a:pt x="34129" y="10111"/>
                    <a:pt x="34129" y="10111"/>
                    <a:pt x="34129" y="10153"/>
                  </a:cubicBezTo>
                  <a:cubicBezTo>
                    <a:pt x="34044" y="10153"/>
                    <a:pt x="33958" y="10196"/>
                    <a:pt x="33873" y="10196"/>
                  </a:cubicBezTo>
                  <a:cubicBezTo>
                    <a:pt x="33873" y="10153"/>
                    <a:pt x="33873" y="10111"/>
                    <a:pt x="33873" y="10068"/>
                  </a:cubicBezTo>
                  <a:close/>
                  <a:moveTo>
                    <a:pt x="34428" y="10239"/>
                  </a:moveTo>
                  <a:cubicBezTo>
                    <a:pt x="34470" y="10324"/>
                    <a:pt x="34470" y="10409"/>
                    <a:pt x="34513" y="10495"/>
                  </a:cubicBezTo>
                  <a:lnTo>
                    <a:pt x="34342" y="10495"/>
                  </a:lnTo>
                  <a:lnTo>
                    <a:pt x="34342" y="10239"/>
                  </a:lnTo>
                  <a:close/>
                  <a:moveTo>
                    <a:pt x="35665" y="13054"/>
                  </a:moveTo>
                  <a:lnTo>
                    <a:pt x="35665" y="13140"/>
                  </a:lnTo>
                  <a:lnTo>
                    <a:pt x="35324" y="13140"/>
                  </a:lnTo>
                  <a:lnTo>
                    <a:pt x="35324" y="13054"/>
                  </a:lnTo>
                  <a:close/>
                  <a:moveTo>
                    <a:pt x="2048" y="13225"/>
                  </a:moveTo>
                  <a:lnTo>
                    <a:pt x="2048" y="13268"/>
                  </a:lnTo>
                  <a:lnTo>
                    <a:pt x="1877" y="13268"/>
                  </a:lnTo>
                  <a:lnTo>
                    <a:pt x="1877" y="13225"/>
                  </a:lnTo>
                  <a:close/>
                  <a:moveTo>
                    <a:pt x="36390" y="15486"/>
                  </a:moveTo>
                  <a:lnTo>
                    <a:pt x="36475" y="15529"/>
                  </a:lnTo>
                  <a:cubicBezTo>
                    <a:pt x="36390" y="15571"/>
                    <a:pt x="36347" y="15614"/>
                    <a:pt x="36305" y="15657"/>
                  </a:cubicBezTo>
                  <a:cubicBezTo>
                    <a:pt x="36347" y="15571"/>
                    <a:pt x="36347" y="15529"/>
                    <a:pt x="36390" y="15486"/>
                  </a:cubicBezTo>
                  <a:close/>
                  <a:moveTo>
                    <a:pt x="36305" y="15614"/>
                  </a:moveTo>
                  <a:cubicBezTo>
                    <a:pt x="36305" y="15699"/>
                    <a:pt x="36262" y="15742"/>
                    <a:pt x="36219" y="15785"/>
                  </a:cubicBezTo>
                  <a:cubicBezTo>
                    <a:pt x="36177" y="15785"/>
                    <a:pt x="36177" y="15742"/>
                    <a:pt x="36177" y="15742"/>
                  </a:cubicBezTo>
                  <a:cubicBezTo>
                    <a:pt x="36219" y="15699"/>
                    <a:pt x="36262" y="15657"/>
                    <a:pt x="36305" y="15614"/>
                  </a:cubicBezTo>
                  <a:close/>
                  <a:moveTo>
                    <a:pt x="1067" y="16510"/>
                  </a:moveTo>
                  <a:lnTo>
                    <a:pt x="1067" y="16552"/>
                  </a:lnTo>
                  <a:lnTo>
                    <a:pt x="896" y="16552"/>
                  </a:lnTo>
                  <a:lnTo>
                    <a:pt x="896" y="16510"/>
                  </a:lnTo>
                  <a:close/>
                  <a:moveTo>
                    <a:pt x="36646" y="17022"/>
                  </a:moveTo>
                  <a:lnTo>
                    <a:pt x="36646" y="17064"/>
                  </a:lnTo>
                  <a:lnTo>
                    <a:pt x="36475" y="17064"/>
                  </a:lnTo>
                  <a:lnTo>
                    <a:pt x="36475" y="17022"/>
                  </a:lnTo>
                  <a:close/>
                  <a:moveTo>
                    <a:pt x="36817" y="18302"/>
                  </a:moveTo>
                  <a:lnTo>
                    <a:pt x="36817" y="18387"/>
                  </a:lnTo>
                  <a:lnTo>
                    <a:pt x="36475" y="18387"/>
                  </a:lnTo>
                  <a:lnTo>
                    <a:pt x="36475" y="18302"/>
                  </a:lnTo>
                  <a:close/>
                  <a:moveTo>
                    <a:pt x="36817" y="18643"/>
                  </a:moveTo>
                  <a:lnTo>
                    <a:pt x="36817" y="18728"/>
                  </a:lnTo>
                  <a:lnTo>
                    <a:pt x="36646" y="18728"/>
                  </a:lnTo>
                  <a:lnTo>
                    <a:pt x="36646" y="18643"/>
                  </a:lnTo>
                  <a:close/>
                  <a:moveTo>
                    <a:pt x="36433" y="18771"/>
                  </a:moveTo>
                  <a:lnTo>
                    <a:pt x="36433" y="18941"/>
                  </a:lnTo>
                  <a:lnTo>
                    <a:pt x="36347" y="18941"/>
                  </a:lnTo>
                  <a:lnTo>
                    <a:pt x="36347" y="18771"/>
                  </a:lnTo>
                  <a:close/>
                  <a:moveTo>
                    <a:pt x="726" y="19795"/>
                  </a:moveTo>
                  <a:lnTo>
                    <a:pt x="726" y="19880"/>
                  </a:lnTo>
                  <a:lnTo>
                    <a:pt x="598" y="19880"/>
                  </a:lnTo>
                  <a:lnTo>
                    <a:pt x="598" y="19795"/>
                  </a:lnTo>
                  <a:close/>
                  <a:moveTo>
                    <a:pt x="36731" y="20904"/>
                  </a:moveTo>
                  <a:lnTo>
                    <a:pt x="36731" y="21074"/>
                  </a:lnTo>
                  <a:lnTo>
                    <a:pt x="36689" y="21074"/>
                  </a:lnTo>
                  <a:lnTo>
                    <a:pt x="36689" y="20904"/>
                  </a:lnTo>
                  <a:close/>
                  <a:moveTo>
                    <a:pt x="36603" y="21714"/>
                  </a:moveTo>
                  <a:lnTo>
                    <a:pt x="36603" y="22056"/>
                  </a:lnTo>
                  <a:lnTo>
                    <a:pt x="36518" y="22056"/>
                  </a:lnTo>
                  <a:lnTo>
                    <a:pt x="36518" y="21714"/>
                  </a:lnTo>
                  <a:close/>
                  <a:moveTo>
                    <a:pt x="683" y="23037"/>
                  </a:moveTo>
                  <a:lnTo>
                    <a:pt x="683" y="23208"/>
                  </a:lnTo>
                  <a:lnTo>
                    <a:pt x="640" y="23208"/>
                  </a:lnTo>
                  <a:lnTo>
                    <a:pt x="640" y="23037"/>
                  </a:lnTo>
                  <a:close/>
                  <a:moveTo>
                    <a:pt x="36262" y="25042"/>
                  </a:moveTo>
                  <a:lnTo>
                    <a:pt x="36262" y="25170"/>
                  </a:lnTo>
                  <a:lnTo>
                    <a:pt x="36177" y="25170"/>
                  </a:lnTo>
                  <a:lnTo>
                    <a:pt x="36177" y="25042"/>
                  </a:lnTo>
                  <a:close/>
                  <a:moveTo>
                    <a:pt x="35921" y="25810"/>
                  </a:moveTo>
                  <a:cubicBezTo>
                    <a:pt x="35963" y="25938"/>
                    <a:pt x="36006" y="26066"/>
                    <a:pt x="36006" y="26151"/>
                  </a:cubicBezTo>
                  <a:lnTo>
                    <a:pt x="35835" y="26151"/>
                  </a:lnTo>
                  <a:lnTo>
                    <a:pt x="35835" y="25895"/>
                  </a:lnTo>
                  <a:cubicBezTo>
                    <a:pt x="35878" y="25852"/>
                    <a:pt x="35878" y="25852"/>
                    <a:pt x="35921" y="25810"/>
                  </a:cubicBezTo>
                  <a:close/>
                  <a:moveTo>
                    <a:pt x="35494" y="26706"/>
                  </a:moveTo>
                  <a:lnTo>
                    <a:pt x="35494" y="26791"/>
                  </a:lnTo>
                  <a:lnTo>
                    <a:pt x="35324" y="26791"/>
                  </a:lnTo>
                  <a:lnTo>
                    <a:pt x="35324" y="26706"/>
                  </a:lnTo>
                  <a:close/>
                  <a:moveTo>
                    <a:pt x="35665" y="27218"/>
                  </a:moveTo>
                  <a:lnTo>
                    <a:pt x="35665" y="27260"/>
                  </a:lnTo>
                  <a:lnTo>
                    <a:pt x="35494" y="27260"/>
                  </a:lnTo>
                  <a:lnTo>
                    <a:pt x="35494" y="27218"/>
                  </a:lnTo>
                  <a:close/>
                  <a:moveTo>
                    <a:pt x="1579" y="27388"/>
                  </a:moveTo>
                  <a:lnTo>
                    <a:pt x="1579" y="27431"/>
                  </a:lnTo>
                  <a:lnTo>
                    <a:pt x="1408" y="27431"/>
                  </a:lnTo>
                  <a:lnTo>
                    <a:pt x="1408" y="27388"/>
                  </a:lnTo>
                  <a:close/>
                  <a:moveTo>
                    <a:pt x="1494" y="27815"/>
                  </a:moveTo>
                  <a:lnTo>
                    <a:pt x="1494" y="27986"/>
                  </a:lnTo>
                  <a:lnTo>
                    <a:pt x="1451" y="27986"/>
                  </a:lnTo>
                  <a:lnTo>
                    <a:pt x="1451" y="27815"/>
                  </a:lnTo>
                  <a:close/>
                  <a:moveTo>
                    <a:pt x="1579" y="28199"/>
                  </a:moveTo>
                  <a:lnTo>
                    <a:pt x="1579" y="28241"/>
                  </a:lnTo>
                  <a:lnTo>
                    <a:pt x="1408" y="28241"/>
                  </a:lnTo>
                  <a:lnTo>
                    <a:pt x="1408" y="28199"/>
                  </a:lnTo>
                  <a:close/>
                  <a:moveTo>
                    <a:pt x="34677" y="29762"/>
                  </a:moveTo>
                  <a:lnTo>
                    <a:pt x="34677" y="29762"/>
                  </a:lnTo>
                  <a:cubicBezTo>
                    <a:pt x="34663" y="29772"/>
                    <a:pt x="34650" y="29782"/>
                    <a:pt x="34636" y="29792"/>
                  </a:cubicBezTo>
                  <a:lnTo>
                    <a:pt x="34636" y="29792"/>
                  </a:lnTo>
                  <a:cubicBezTo>
                    <a:pt x="34650" y="29784"/>
                    <a:pt x="34667" y="29777"/>
                    <a:pt x="34684" y="29777"/>
                  </a:cubicBezTo>
                  <a:cubicBezTo>
                    <a:pt x="34681" y="29772"/>
                    <a:pt x="34679" y="29767"/>
                    <a:pt x="34677" y="29762"/>
                  </a:cubicBezTo>
                  <a:close/>
                  <a:moveTo>
                    <a:pt x="34636" y="29792"/>
                  </a:moveTo>
                  <a:cubicBezTo>
                    <a:pt x="34614" y="29804"/>
                    <a:pt x="34598" y="29820"/>
                    <a:pt x="34598" y="29820"/>
                  </a:cubicBezTo>
                  <a:cubicBezTo>
                    <a:pt x="34611" y="29810"/>
                    <a:pt x="34624" y="29801"/>
                    <a:pt x="34636" y="29792"/>
                  </a:cubicBezTo>
                  <a:close/>
                  <a:moveTo>
                    <a:pt x="22312" y="30673"/>
                  </a:moveTo>
                  <a:lnTo>
                    <a:pt x="22312" y="30716"/>
                  </a:lnTo>
                  <a:lnTo>
                    <a:pt x="22141" y="30716"/>
                  </a:lnTo>
                  <a:lnTo>
                    <a:pt x="22141" y="30673"/>
                  </a:lnTo>
                  <a:close/>
                  <a:moveTo>
                    <a:pt x="32465" y="31270"/>
                  </a:moveTo>
                  <a:lnTo>
                    <a:pt x="32465" y="31441"/>
                  </a:lnTo>
                  <a:lnTo>
                    <a:pt x="32423" y="31441"/>
                  </a:lnTo>
                  <a:lnTo>
                    <a:pt x="32423" y="31270"/>
                  </a:lnTo>
                  <a:close/>
                  <a:moveTo>
                    <a:pt x="33391" y="31287"/>
                  </a:moveTo>
                  <a:cubicBezTo>
                    <a:pt x="33514" y="31287"/>
                    <a:pt x="33553" y="31356"/>
                    <a:pt x="33404" y="31654"/>
                  </a:cubicBezTo>
                  <a:cubicBezTo>
                    <a:pt x="33318" y="31526"/>
                    <a:pt x="33276" y="31441"/>
                    <a:pt x="33190" y="31313"/>
                  </a:cubicBezTo>
                  <a:cubicBezTo>
                    <a:pt x="33268" y="31300"/>
                    <a:pt x="33337" y="31287"/>
                    <a:pt x="33391" y="31287"/>
                  </a:cubicBezTo>
                  <a:close/>
                  <a:moveTo>
                    <a:pt x="3200" y="31996"/>
                  </a:moveTo>
                  <a:lnTo>
                    <a:pt x="3200" y="32038"/>
                  </a:lnTo>
                  <a:lnTo>
                    <a:pt x="3029" y="32038"/>
                  </a:lnTo>
                  <a:lnTo>
                    <a:pt x="3029" y="31996"/>
                  </a:lnTo>
                  <a:close/>
                  <a:moveTo>
                    <a:pt x="24616" y="32977"/>
                  </a:moveTo>
                  <a:lnTo>
                    <a:pt x="24616" y="33020"/>
                  </a:lnTo>
                  <a:lnTo>
                    <a:pt x="24445" y="33020"/>
                  </a:lnTo>
                  <a:lnTo>
                    <a:pt x="24445" y="32977"/>
                  </a:lnTo>
                  <a:close/>
                  <a:moveTo>
                    <a:pt x="13695" y="33915"/>
                  </a:moveTo>
                  <a:lnTo>
                    <a:pt x="13695" y="34086"/>
                  </a:lnTo>
                  <a:lnTo>
                    <a:pt x="13652" y="34086"/>
                  </a:lnTo>
                  <a:lnTo>
                    <a:pt x="13652" y="33915"/>
                  </a:lnTo>
                  <a:close/>
                  <a:moveTo>
                    <a:pt x="30503" y="34555"/>
                  </a:moveTo>
                  <a:lnTo>
                    <a:pt x="30503" y="34726"/>
                  </a:lnTo>
                  <a:lnTo>
                    <a:pt x="30418" y="34726"/>
                  </a:lnTo>
                  <a:lnTo>
                    <a:pt x="30418" y="34555"/>
                  </a:lnTo>
                  <a:close/>
                  <a:moveTo>
                    <a:pt x="6997" y="35281"/>
                  </a:moveTo>
                  <a:lnTo>
                    <a:pt x="6997" y="35323"/>
                  </a:lnTo>
                  <a:lnTo>
                    <a:pt x="6826" y="35323"/>
                  </a:lnTo>
                  <a:lnTo>
                    <a:pt x="6826" y="35281"/>
                  </a:lnTo>
                  <a:close/>
                  <a:moveTo>
                    <a:pt x="29778" y="35238"/>
                  </a:moveTo>
                  <a:cubicBezTo>
                    <a:pt x="29820" y="35281"/>
                    <a:pt x="29863" y="35323"/>
                    <a:pt x="29906" y="35366"/>
                  </a:cubicBezTo>
                  <a:cubicBezTo>
                    <a:pt x="29820" y="35366"/>
                    <a:pt x="29778" y="35323"/>
                    <a:pt x="29735" y="35281"/>
                  </a:cubicBezTo>
                  <a:cubicBezTo>
                    <a:pt x="29735" y="35281"/>
                    <a:pt x="29778" y="35281"/>
                    <a:pt x="29778" y="35238"/>
                  </a:cubicBezTo>
                  <a:close/>
                  <a:moveTo>
                    <a:pt x="6186" y="35451"/>
                  </a:moveTo>
                  <a:lnTo>
                    <a:pt x="6186" y="35494"/>
                  </a:lnTo>
                  <a:lnTo>
                    <a:pt x="6016" y="35494"/>
                  </a:lnTo>
                  <a:lnTo>
                    <a:pt x="6016" y="35451"/>
                  </a:lnTo>
                  <a:close/>
                  <a:moveTo>
                    <a:pt x="29863" y="35409"/>
                  </a:moveTo>
                  <a:cubicBezTo>
                    <a:pt x="29948" y="35409"/>
                    <a:pt x="29991" y="35451"/>
                    <a:pt x="30034" y="35494"/>
                  </a:cubicBezTo>
                  <a:cubicBezTo>
                    <a:pt x="30034" y="35494"/>
                    <a:pt x="29991" y="35536"/>
                    <a:pt x="29991" y="35536"/>
                  </a:cubicBezTo>
                  <a:cubicBezTo>
                    <a:pt x="29948" y="35494"/>
                    <a:pt x="29906" y="35451"/>
                    <a:pt x="29863" y="35409"/>
                  </a:cubicBezTo>
                  <a:close/>
                  <a:moveTo>
                    <a:pt x="29709" y="35747"/>
                  </a:moveTo>
                  <a:lnTo>
                    <a:pt x="29709" y="35747"/>
                  </a:lnTo>
                  <a:cubicBezTo>
                    <a:pt x="29704" y="35748"/>
                    <a:pt x="29698" y="35749"/>
                    <a:pt x="29692" y="35750"/>
                  </a:cubicBezTo>
                  <a:cubicBezTo>
                    <a:pt x="29699" y="35750"/>
                    <a:pt x="29705" y="35749"/>
                    <a:pt x="29709" y="35747"/>
                  </a:cubicBezTo>
                  <a:close/>
                  <a:moveTo>
                    <a:pt x="28540" y="35579"/>
                  </a:moveTo>
                  <a:cubicBezTo>
                    <a:pt x="28540" y="35792"/>
                    <a:pt x="28540" y="35963"/>
                    <a:pt x="28583" y="36176"/>
                  </a:cubicBezTo>
                  <a:lnTo>
                    <a:pt x="28412" y="36176"/>
                  </a:lnTo>
                  <a:lnTo>
                    <a:pt x="28412" y="35579"/>
                  </a:lnTo>
                  <a:close/>
                  <a:moveTo>
                    <a:pt x="27858" y="36048"/>
                  </a:moveTo>
                  <a:lnTo>
                    <a:pt x="27858" y="36219"/>
                  </a:lnTo>
                  <a:lnTo>
                    <a:pt x="27815" y="36219"/>
                  </a:lnTo>
                  <a:lnTo>
                    <a:pt x="27815" y="36048"/>
                  </a:lnTo>
                  <a:close/>
                  <a:moveTo>
                    <a:pt x="8959" y="37243"/>
                  </a:moveTo>
                  <a:lnTo>
                    <a:pt x="8959" y="37328"/>
                  </a:lnTo>
                  <a:lnTo>
                    <a:pt x="8831" y="37328"/>
                  </a:lnTo>
                  <a:lnTo>
                    <a:pt x="8831" y="37243"/>
                  </a:lnTo>
                  <a:close/>
                  <a:moveTo>
                    <a:pt x="12585" y="37755"/>
                  </a:moveTo>
                  <a:lnTo>
                    <a:pt x="12585" y="37798"/>
                  </a:lnTo>
                  <a:lnTo>
                    <a:pt x="12415" y="37798"/>
                  </a:lnTo>
                  <a:lnTo>
                    <a:pt x="12415" y="37755"/>
                  </a:lnTo>
                  <a:close/>
                  <a:moveTo>
                    <a:pt x="12415" y="38395"/>
                  </a:moveTo>
                  <a:lnTo>
                    <a:pt x="12415" y="38480"/>
                  </a:lnTo>
                  <a:lnTo>
                    <a:pt x="12287" y="38480"/>
                  </a:lnTo>
                  <a:lnTo>
                    <a:pt x="12287" y="38395"/>
                  </a:lnTo>
                  <a:close/>
                  <a:moveTo>
                    <a:pt x="23421" y="38352"/>
                  </a:moveTo>
                  <a:lnTo>
                    <a:pt x="23421" y="38523"/>
                  </a:lnTo>
                  <a:lnTo>
                    <a:pt x="23336" y="38523"/>
                  </a:lnTo>
                  <a:lnTo>
                    <a:pt x="23336" y="38352"/>
                  </a:lnTo>
                  <a:close/>
                  <a:moveTo>
                    <a:pt x="21928" y="38523"/>
                  </a:moveTo>
                  <a:lnTo>
                    <a:pt x="21928" y="38693"/>
                  </a:lnTo>
                  <a:lnTo>
                    <a:pt x="21885" y="38693"/>
                  </a:lnTo>
                  <a:lnTo>
                    <a:pt x="21885" y="38523"/>
                  </a:lnTo>
                  <a:close/>
                  <a:moveTo>
                    <a:pt x="18131" y="0"/>
                  </a:moveTo>
                  <a:cubicBezTo>
                    <a:pt x="17875" y="43"/>
                    <a:pt x="17619" y="128"/>
                    <a:pt x="17363" y="171"/>
                  </a:cubicBezTo>
                  <a:cubicBezTo>
                    <a:pt x="17321" y="213"/>
                    <a:pt x="17278" y="256"/>
                    <a:pt x="17278" y="299"/>
                  </a:cubicBezTo>
                  <a:cubicBezTo>
                    <a:pt x="17235" y="256"/>
                    <a:pt x="17235" y="213"/>
                    <a:pt x="17193" y="171"/>
                  </a:cubicBezTo>
                  <a:cubicBezTo>
                    <a:pt x="17165" y="167"/>
                    <a:pt x="17138" y="165"/>
                    <a:pt x="17110" y="165"/>
                  </a:cubicBezTo>
                  <a:cubicBezTo>
                    <a:pt x="16860" y="165"/>
                    <a:pt x="16590" y="304"/>
                    <a:pt x="16369" y="304"/>
                  </a:cubicBezTo>
                  <a:cubicBezTo>
                    <a:pt x="16345" y="304"/>
                    <a:pt x="16320" y="303"/>
                    <a:pt x="16297" y="299"/>
                  </a:cubicBezTo>
                  <a:cubicBezTo>
                    <a:pt x="16238" y="284"/>
                    <a:pt x="16182" y="278"/>
                    <a:pt x="16127" y="278"/>
                  </a:cubicBezTo>
                  <a:cubicBezTo>
                    <a:pt x="15921" y="278"/>
                    <a:pt x="15746" y="362"/>
                    <a:pt x="15577" y="362"/>
                  </a:cubicBezTo>
                  <a:cubicBezTo>
                    <a:pt x="15532" y="362"/>
                    <a:pt x="15488" y="356"/>
                    <a:pt x="15444" y="341"/>
                  </a:cubicBezTo>
                  <a:cubicBezTo>
                    <a:pt x="15401" y="512"/>
                    <a:pt x="15358" y="555"/>
                    <a:pt x="15358" y="725"/>
                  </a:cubicBezTo>
                  <a:cubicBezTo>
                    <a:pt x="15230" y="555"/>
                    <a:pt x="15102" y="427"/>
                    <a:pt x="15060" y="341"/>
                  </a:cubicBezTo>
                  <a:cubicBezTo>
                    <a:pt x="14804" y="427"/>
                    <a:pt x="14633" y="512"/>
                    <a:pt x="14420" y="555"/>
                  </a:cubicBezTo>
                  <a:cubicBezTo>
                    <a:pt x="14420" y="725"/>
                    <a:pt x="14377" y="853"/>
                    <a:pt x="14334" y="1152"/>
                  </a:cubicBezTo>
                  <a:lnTo>
                    <a:pt x="14334" y="1323"/>
                  </a:lnTo>
                  <a:lnTo>
                    <a:pt x="14292" y="1323"/>
                  </a:lnTo>
                  <a:lnTo>
                    <a:pt x="14292" y="1152"/>
                  </a:lnTo>
                  <a:lnTo>
                    <a:pt x="14334" y="1152"/>
                  </a:lnTo>
                  <a:cubicBezTo>
                    <a:pt x="14164" y="896"/>
                    <a:pt x="14078" y="811"/>
                    <a:pt x="14036" y="725"/>
                  </a:cubicBezTo>
                  <a:cubicBezTo>
                    <a:pt x="13865" y="853"/>
                    <a:pt x="13737" y="1024"/>
                    <a:pt x="13567" y="1195"/>
                  </a:cubicBezTo>
                  <a:cubicBezTo>
                    <a:pt x="13439" y="1109"/>
                    <a:pt x="13396" y="1024"/>
                    <a:pt x="13311" y="939"/>
                  </a:cubicBezTo>
                  <a:cubicBezTo>
                    <a:pt x="12841" y="1195"/>
                    <a:pt x="12372" y="1536"/>
                    <a:pt x="11817" y="1536"/>
                  </a:cubicBezTo>
                  <a:cubicBezTo>
                    <a:pt x="10794" y="2048"/>
                    <a:pt x="9684" y="2517"/>
                    <a:pt x="8917" y="3456"/>
                  </a:cubicBezTo>
                  <a:cubicBezTo>
                    <a:pt x="8789" y="3456"/>
                    <a:pt x="8661" y="3456"/>
                    <a:pt x="8490" y="3498"/>
                  </a:cubicBezTo>
                  <a:cubicBezTo>
                    <a:pt x="8362" y="3712"/>
                    <a:pt x="8234" y="3967"/>
                    <a:pt x="8106" y="4181"/>
                  </a:cubicBezTo>
                  <a:cubicBezTo>
                    <a:pt x="7935" y="4309"/>
                    <a:pt x="7807" y="4437"/>
                    <a:pt x="7679" y="4522"/>
                  </a:cubicBezTo>
                  <a:cubicBezTo>
                    <a:pt x="7509" y="4607"/>
                    <a:pt x="7338" y="4607"/>
                    <a:pt x="7125" y="4693"/>
                  </a:cubicBezTo>
                  <a:lnTo>
                    <a:pt x="7125" y="5077"/>
                  </a:lnTo>
                  <a:cubicBezTo>
                    <a:pt x="6954" y="5119"/>
                    <a:pt x="6826" y="5119"/>
                    <a:pt x="6783" y="5119"/>
                  </a:cubicBezTo>
                  <a:cubicBezTo>
                    <a:pt x="6357" y="5418"/>
                    <a:pt x="6144" y="5845"/>
                    <a:pt x="5674" y="6015"/>
                  </a:cubicBezTo>
                  <a:lnTo>
                    <a:pt x="5674" y="6356"/>
                  </a:lnTo>
                  <a:cubicBezTo>
                    <a:pt x="5205" y="6655"/>
                    <a:pt x="4778" y="7039"/>
                    <a:pt x="4650" y="7551"/>
                  </a:cubicBezTo>
                  <a:cubicBezTo>
                    <a:pt x="4522" y="7594"/>
                    <a:pt x="4437" y="7594"/>
                    <a:pt x="4352" y="7636"/>
                  </a:cubicBezTo>
                  <a:lnTo>
                    <a:pt x="4352" y="8020"/>
                  </a:lnTo>
                  <a:cubicBezTo>
                    <a:pt x="4224" y="8063"/>
                    <a:pt x="4181" y="8063"/>
                    <a:pt x="4053" y="8106"/>
                  </a:cubicBezTo>
                  <a:lnTo>
                    <a:pt x="4053" y="8660"/>
                  </a:lnTo>
                  <a:cubicBezTo>
                    <a:pt x="3413" y="8831"/>
                    <a:pt x="3413" y="9343"/>
                    <a:pt x="3328" y="9897"/>
                  </a:cubicBezTo>
                  <a:cubicBezTo>
                    <a:pt x="3200" y="9983"/>
                    <a:pt x="3029" y="10153"/>
                    <a:pt x="2944" y="10239"/>
                  </a:cubicBezTo>
                  <a:cubicBezTo>
                    <a:pt x="2987" y="10409"/>
                    <a:pt x="2987" y="10537"/>
                    <a:pt x="3072" y="10793"/>
                  </a:cubicBezTo>
                  <a:cubicBezTo>
                    <a:pt x="2901" y="10623"/>
                    <a:pt x="2859" y="10580"/>
                    <a:pt x="2816" y="10537"/>
                  </a:cubicBezTo>
                  <a:cubicBezTo>
                    <a:pt x="2517" y="11049"/>
                    <a:pt x="2347" y="11561"/>
                    <a:pt x="2389" y="12158"/>
                  </a:cubicBezTo>
                  <a:cubicBezTo>
                    <a:pt x="2261" y="12158"/>
                    <a:pt x="2176" y="12201"/>
                    <a:pt x="2133" y="12201"/>
                  </a:cubicBezTo>
                  <a:cubicBezTo>
                    <a:pt x="2048" y="12500"/>
                    <a:pt x="1920" y="12756"/>
                    <a:pt x="1835" y="13012"/>
                  </a:cubicBezTo>
                  <a:cubicBezTo>
                    <a:pt x="1749" y="13140"/>
                    <a:pt x="1622" y="13310"/>
                    <a:pt x="1622" y="13438"/>
                  </a:cubicBezTo>
                  <a:cubicBezTo>
                    <a:pt x="1494" y="14121"/>
                    <a:pt x="1494" y="14121"/>
                    <a:pt x="1280" y="14419"/>
                  </a:cubicBezTo>
                  <a:cubicBezTo>
                    <a:pt x="1323" y="14462"/>
                    <a:pt x="1366" y="14547"/>
                    <a:pt x="1408" y="14590"/>
                  </a:cubicBezTo>
                  <a:cubicBezTo>
                    <a:pt x="1280" y="14675"/>
                    <a:pt x="1195" y="14803"/>
                    <a:pt x="1024" y="14931"/>
                  </a:cubicBezTo>
                  <a:cubicBezTo>
                    <a:pt x="1110" y="15187"/>
                    <a:pt x="1152" y="15443"/>
                    <a:pt x="1238" y="15742"/>
                  </a:cubicBezTo>
                  <a:cubicBezTo>
                    <a:pt x="854" y="16083"/>
                    <a:pt x="555" y="16510"/>
                    <a:pt x="854" y="17064"/>
                  </a:cubicBezTo>
                  <a:cubicBezTo>
                    <a:pt x="640" y="17491"/>
                    <a:pt x="640" y="17576"/>
                    <a:pt x="555" y="18472"/>
                  </a:cubicBezTo>
                  <a:cubicBezTo>
                    <a:pt x="555" y="18728"/>
                    <a:pt x="470" y="18984"/>
                    <a:pt x="427" y="19240"/>
                  </a:cubicBezTo>
                  <a:cubicBezTo>
                    <a:pt x="342" y="19539"/>
                    <a:pt x="555" y="19923"/>
                    <a:pt x="256" y="20179"/>
                  </a:cubicBezTo>
                  <a:cubicBezTo>
                    <a:pt x="555" y="20349"/>
                    <a:pt x="128" y="20563"/>
                    <a:pt x="256" y="20776"/>
                  </a:cubicBezTo>
                  <a:cubicBezTo>
                    <a:pt x="342" y="20989"/>
                    <a:pt x="128" y="21245"/>
                    <a:pt x="384" y="21458"/>
                  </a:cubicBezTo>
                  <a:cubicBezTo>
                    <a:pt x="214" y="21757"/>
                    <a:pt x="640" y="22184"/>
                    <a:pt x="256" y="22482"/>
                  </a:cubicBezTo>
                  <a:cubicBezTo>
                    <a:pt x="512" y="22738"/>
                    <a:pt x="0" y="23165"/>
                    <a:pt x="384" y="23421"/>
                  </a:cubicBezTo>
                  <a:cubicBezTo>
                    <a:pt x="214" y="23719"/>
                    <a:pt x="470" y="23975"/>
                    <a:pt x="427" y="24274"/>
                  </a:cubicBezTo>
                  <a:cubicBezTo>
                    <a:pt x="384" y="24573"/>
                    <a:pt x="512" y="24871"/>
                    <a:pt x="598" y="25170"/>
                  </a:cubicBezTo>
                  <a:cubicBezTo>
                    <a:pt x="640" y="25213"/>
                    <a:pt x="683" y="25255"/>
                    <a:pt x="768" y="25298"/>
                  </a:cubicBezTo>
                  <a:cubicBezTo>
                    <a:pt x="683" y="25469"/>
                    <a:pt x="640" y="25639"/>
                    <a:pt x="555" y="25767"/>
                  </a:cubicBezTo>
                  <a:cubicBezTo>
                    <a:pt x="726" y="25852"/>
                    <a:pt x="811" y="25852"/>
                    <a:pt x="811" y="25895"/>
                  </a:cubicBezTo>
                  <a:cubicBezTo>
                    <a:pt x="768" y="26151"/>
                    <a:pt x="768" y="26407"/>
                    <a:pt x="726" y="26620"/>
                  </a:cubicBezTo>
                  <a:cubicBezTo>
                    <a:pt x="896" y="26663"/>
                    <a:pt x="982" y="26706"/>
                    <a:pt x="1067" y="26748"/>
                  </a:cubicBezTo>
                  <a:cubicBezTo>
                    <a:pt x="1024" y="27047"/>
                    <a:pt x="1195" y="27346"/>
                    <a:pt x="939" y="27559"/>
                  </a:cubicBezTo>
                  <a:cubicBezTo>
                    <a:pt x="1024" y="27900"/>
                    <a:pt x="1366" y="28199"/>
                    <a:pt x="1110" y="28583"/>
                  </a:cubicBezTo>
                  <a:cubicBezTo>
                    <a:pt x="1238" y="28796"/>
                    <a:pt x="1408" y="28967"/>
                    <a:pt x="1494" y="29180"/>
                  </a:cubicBezTo>
                  <a:cubicBezTo>
                    <a:pt x="1622" y="29351"/>
                    <a:pt x="1664" y="29564"/>
                    <a:pt x="1749" y="29777"/>
                  </a:cubicBezTo>
                  <a:cubicBezTo>
                    <a:pt x="2091" y="29905"/>
                    <a:pt x="2048" y="30289"/>
                    <a:pt x="2261" y="30503"/>
                  </a:cubicBezTo>
                  <a:cubicBezTo>
                    <a:pt x="2176" y="30588"/>
                    <a:pt x="2133" y="30630"/>
                    <a:pt x="2048" y="30716"/>
                  </a:cubicBezTo>
                  <a:cubicBezTo>
                    <a:pt x="2176" y="30844"/>
                    <a:pt x="2304" y="30929"/>
                    <a:pt x="2389" y="31014"/>
                  </a:cubicBezTo>
                  <a:cubicBezTo>
                    <a:pt x="2304" y="31526"/>
                    <a:pt x="2645" y="31868"/>
                    <a:pt x="2816" y="32252"/>
                  </a:cubicBezTo>
                  <a:cubicBezTo>
                    <a:pt x="2901" y="32294"/>
                    <a:pt x="2987" y="32294"/>
                    <a:pt x="3029" y="32294"/>
                  </a:cubicBezTo>
                  <a:cubicBezTo>
                    <a:pt x="3029" y="32508"/>
                    <a:pt x="3072" y="32721"/>
                    <a:pt x="3072" y="32892"/>
                  </a:cubicBezTo>
                  <a:cubicBezTo>
                    <a:pt x="3200" y="32934"/>
                    <a:pt x="3285" y="32934"/>
                    <a:pt x="3371" y="32977"/>
                  </a:cubicBezTo>
                  <a:cubicBezTo>
                    <a:pt x="3328" y="33275"/>
                    <a:pt x="3413" y="33446"/>
                    <a:pt x="3669" y="33574"/>
                  </a:cubicBezTo>
                  <a:cubicBezTo>
                    <a:pt x="3883" y="33702"/>
                    <a:pt x="4181" y="33873"/>
                    <a:pt x="4181" y="34001"/>
                  </a:cubicBezTo>
                  <a:cubicBezTo>
                    <a:pt x="4138" y="34427"/>
                    <a:pt x="4437" y="34513"/>
                    <a:pt x="4736" y="34683"/>
                  </a:cubicBezTo>
                  <a:cubicBezTo>
                    <a:pt x="4650" y="34811"/>
                    <a:pt x="4608" y="34897"/>
                    <a:pt x="4565" y="35025"/>
                  </a:cubicBezTo>
                  <a:cubicBezTo>
                    <a:pt x="4608" y="34982"/>
                    <a:pt x="4650" y="34939"/>
                    <a:pt x="4693" y="34939"/>
                  </a:cubicBezTo>
                  <a:cubicBezTo>
                    <a:pt x="4693" y="35025"/>
                    <a:pt x="4736" y="35153"/>
                    <a:pt x="4778" y="35323"/>
                  </a:cubicBezTo>
                  <a:cubicBezTo>
                    <a:pt x="4864" y="35110"/>
                    <a:pt x="4864" y="35025"/>
                    <a:pt x="4906" y="34897"/>
                  </a:cubicBezTo>
                  <a:cubicBezTo>
                    <a:pt x="4992" y="35025"/>
                    <a:pt x="5077" y="35153"/>
                    <a:pt x="5120" y="35281"/>
                  </a:cubicBezTo>
                  <a:cubicBezTo>
                    <a:pt x="5290" y="35195"/>
                    <a:pt x="5376" y="35153"/>
                    <a:pt x="5546" y="35067"/>
                  </a:cubicBezTo>
                  <a:lnTo>
                    <a:pt x="5546" y="35067"/>
                  </a:lnTo>
                  <a:cubicBezTo>
                    <a:pt x="5504" y="35281"/>
                    <a:pt x="5418" y="35409"/>
                    <a:pt x="5418" y="35409"/>
                  </a:cubicBezTo>
                  <a:cubicBezTo>
                    <a:pt x="5504" y="35536"/>
                    <a:pt x="5546" y="35664"/>
                    <a:pt x="5589" y="35750"/>
                  </a:cubicBezTo>
                  <a:cubicBezTo>
                    <a:pt x="5674" y="35664"/>
                    <a:pt x="5717" y="35622"/>
                    <a:pt x="5802" y="35536"/>
                  </a:cubicBezTo>
                  <a:cubicBezTo>
                    <a:pt x="5845" y="35750"/>
                    <a:pt x="5845" y="35878"/>
                    <a:pt x="5888" y="36048"/>
                  </a:cubicBezTo>
                  <a:cubicBezTo>
                    <a:pt x="6058" y="36048"/>
                    <a:pt x="6272" y="36048"/>
                    <a:pt x="6272" y="36091"/>
                  </a:cubicBezTo>
                  <a:cubicBezTo>
                    <a:pt x="6357" y="36432"/>
                    <a:pt x="6655" y="36390"/>
                    <a:pt x="6826" y="36560"/>
                  </a:cubicBezTo>
                  <a:cubicBezTo>
                    <a:pt x="6826" y="36432"/>
                    <a:pt x="6826" y="36347"/>
                    <a:pt x="6869" y="36262"/>
                  </a:cubicBezTo>
                  <a:cubicBezTo>
                    <a:pt x="6869" y="36219"/>
                    <a:pt x="6911" y="36219"/>
                    <a:pt x="6954" y="36176"/>
                  </a:cubicBezTo>
                  <a:cubicBezTo>
                    <a:pt x="6997" y="36304"/>
                    <a:pt x="7039" y="36432"/>
                    <a:pt x="7082" y="36518"/>
                  </a:cubicBezTo>
                  <a:cubicBezTo>
                    <a:pt x="7039" y="36518"/>
                    <a:pt x="6954" y="36560"/>
                    <a:pt x="6826" y="36560"/>
                  </a:cubicBezTo>
                  <a:cubicBezTo>
                    <a:pt x="6883" y="36712"/>
                    <a:pt x="6974" y="36737"/>
                    <a:pt x="7079" y="36737"/>
                  </a:cubicBezTo>
                  <a:cubicBezTo>
                    <a:pt x="7132" y="36737"/>
                    <a:pt x="7188" y="36731"/>
                    <a:pt x="7246" y="36731"/>
                  </a:cubicBezTo>
                  <a:cubicBezTo>
                    <a:pt x="7333" y="36731"/>
                    <a:pt x="7423" y="36745"/>
                    <a:pt x="7509" y="36816"/>
                  </a:cubicBezTo>
                  <a:cubicBezTo>
                    <a:pt x="7637" y="36944"/>
                    <a:pt x="7765" y="37158"/>
                    <a:pt x="7935" y="37371"/>
                  </a:cubicBezTo>
                  <a:cubicBezTo>
                    <a:pt x="7970" y="37367"/>
                    <a:pt x="8004" y="37364"/>
                    <a:pt x="8037" y="37364"/>
                  </a:cubicBezTo>
                  <a:cubicBezTo>
                    <a:pt x="8336" y="37364"/>
                    <a:pt x="8592" y="37533"/>
                    <a:pt x="8746" y="37840"/>
                  </a:cubicBezTo>
                  <a:cubicBezTo>
                    <a:pt x="8789" y="37755"/>
                    <a:pt x="8831" y="37670"/>
                    <a:pt x="8917" y="37456"/>
                  </a:cubicBezTo>
                  <a:cubicBezTo>
                    <a:pt x="9044" y="37755"/>
                    <a:pt x="9130" y="38011"/>
                    <a:pt x="9258" y="38224"/>
                  </a:cubicBezTo>
                  <a:cubicBezTo>
                    <a:pt x="9556" y="38053"/>
                    <a:pt x="9812" y="37883"/>
                    <a:pt x="10068" y="37712"/>
                  </a:cubicBezTo>
                  <a:cubicBezTo>
                    <a:pt x="10111" y="37755"/>
                    <a:pt x="10154" y="37755"/>
                    <a:pt x="10154" y="37798"/>
                  </a:cubicBezTo>
                  <a:cubicBezTo>
                    <a:pt x="10068" y="37968"/>
                    <a:pt x="9940" y="38139"/>
                    <a:pt x="9770" y="38395"/>
                  </a:cubicBezTo>
                  <a:cubicBezTo>
                    <a:pt x="9876" y="38363"/>
                    <a:pt x="9980" y="38355"/>
                    <a:pt x="10082" y="38355"/>
                  </a:cubicBezTo>
                  <a:cubicBezTo>
                    <a:pt x="10183" y="38355"/>
                    <a:pt x="10282" y="38363"/>
                    <a:pt x="10378" y="38363"/>
                  </a:cubicBezTo>
                  <a:cubicBezTo>
                    <a:pt x="10570" y="38363"/>
                    <a:pt x="10751" y="38331"/>
                    <a:pt x="10922" y="38139"/>
                  </a:cubicBezTo>
                  <a:cubicBezTo>
                    <a:pt x="11092" y="38352"/>
                    <a:pt x="11220" y="38523"/>
                    <a:pt x="11306" y="38651"/>
                  </a:cubicBezTo>
                  <a:cubicBezTo>
                    <a:pt x="11561" y="38693"/>
                    <a:pt x="11732" y="38779"/>
                    <a:pt x="11903" y="38821"/>
                  </a:cubicBezTo>
                  <a:cubicBezTo>
                    <a:pt x="11945" y="38779"/>
                    <a:pt x="12031" y="38736"/>
                    <a:pt x="12116" y="38651"/>
                  </a:cubicBezTo>
                  <a:cubicBezTo>
                    <a:pt x="12244" y="38779"/>
                    <a:pt x="12415" y="38907"/>
                    <a:pt x="12500" y="38992"/>
                  </a:cubicBezTo>
                  <a:lnTo>
                    <a:pt x="13055" y="38992"/>
                  </a:lnTo>
                  <a:cubicBezTo>
                    <a:pt x="13097" y="38864"/>
                    <a:pt x="13097" y="38779"/>
                    <a:pt x="13140" y="38693"/>
                  </a:cubicBezTo>
                  <a:cubicBezTo>
                    <a:pt x="13225" y="38693"/>
                    <a:pt x="13311" y="38693"/>
                    <a:pt x="13439" y="38736"/>
                  </a:cubicBezTo>
                  <a:cubicBezTo>
                    <a:pt x="13353" y="38821"/>
                    <a:pt x="13311" y="38864"/>
                    <a:pt x="13268" y="38949"/>
                  </a:cubicBezTo>
                  <a:cubicBezTo>
                    <a:pt x="13464" y="38982"/>
                    <a:pt x="13635" y="39190"/>
                    <a:pt x="13838" y="39190"/>
                  </a:cubicBezTo>
                  <a:cubicBezTo>
                    <a:pt x="13900" y="39190"/>
                    <a:pt x="13966" y="39170"/>
                    <a:pt x="14036" y="39120"/>
                  </a:cubicBezTo>
                  <a:cubicBezTo>
                    <a:pt x="14078" y="38992"/>
                    <a:pt x="14121" y="38821"/>
                    <a:pt x="14121" y="38651"/>
                  </a:cubicBezTo>
                  <a:cubicBezTo>
                    <a:pt x="14249" y="38864"/>
                    <a:pt x="14377" y="39035"/>
                    <a:pt x="14462" y="39205"/>
                  </a:cubicBezTo>
                  <a:cubicBezTo>
                    <a:pt x="14590" y="39120"/>
                    <a:pt x="14633" y="39077"/>
                    <a:pt x="14676" y="38992"/>
                  </a:cubicBezTo>
                  <a:cubicBezTo>
                    <a:pt x="14846" y="39077"/>
                    <a:pt x="15017" y="39120"/>
                    <a:pt x="15188" y="39205"/>
                  </a:cubicBezTo>
                  <a:cubicBezTo>
                    <a:pt x="15230" y="39035"/>
                    <a:pt x="15273" y="38949"/>
                    <a:pt x="15316" y="38821"/>
                  </a:cubicBezTo>
                  <a:cubicBezTo>
                    <a:pt x="15358" y="38949"/>
                    <a:pt x="15401" y="39077"/>
                    <a:pt x="15486" y="39205"/>
                  </a:cubicBezTo>
                  <a:cubicBezTo>
                    <a:pt x="15614" y="39163"/>
                    <a:pt x="15700" y="39077"/>
                    <a:pt x="15828" y="39035"/>
                  </a:cubicBezTo>
                  <a:cubicBezTo>
                    <a:pt x="16126" y="39163"/>
                    <a:pt x="16425" y="39333"/>
                    <a:pt x="16723" y="39504"/>
                  </a:cubicBezTo>
                  <a:cubicBezTo>
                    <a:pt x="16809" y="39461"/>
                    <a:pt x="16937" y="39419"/>
                    <a:pt x="17022" y="39333"/>
                  </a:cubicBezTo>
                  <a:cubicBezTo>
                    <a:pt x="17150" y="39376"/>
                    <a:pt x="17278" y="39461"/>
                    <a:pt x="17363" y="39504"/>
                  </a:cubicBezTo>
                  <a:cubicBezTo>
                    <a:pt x="17406" y="39461"/>
                    <a:pt x="17449" y="39419"/>
                    <a:pt x="17491" y="39376"/>
                  </a:cubicBezTo>
                  <a:cubicBezTo>
                    <a:pt x="17491" y="39419"/>
                    <a:pt x="17534" y="39461"/>
                    <a:pt x="17534" y="39504"/>
                  </a:cubicBezTo>
                  <a:cubicBezTo>
                    <a:pt x="17662" y="39419"/>
                    <a:pt x="17833" y="39291"/>
                    <a:pt x="18046" y="39163"/>
                  </a:cubicBezTo>
                  <a:cubicBezTo>
                    <a:pt x="18174" y="39291"/>
                    <a:pt x="18345" y="39461"/>
                    <a:pt x="18473" y="39589"/>
                  </a:cubicBezTo>
                  <a:cubicBezTo>
                    <a:pt x="18515" y="39547"/>
                    <a:pt x="18558" y="39461"/>
                    <a:pt x="18601" y="39291"/>
                  </a:cubicBezTo>
                  <a:cubicBezTo>
                    <a:pt x="18814" y="39376"/>
                    <a:pt x="19027" y="39419"/>
                    <a:pt x="19240" y="39504"/>
                  </a:cubicBezTo>
                  <a:cubicBezTo>
                    <a:pt x="19326" y="39461"/>
                    <a:pt x="19454" y="39376"/>
                    <a:pt x="19539" y="39333"/>
                  </a:cubicBezTo>
                  <a:cubicBezTo>
                    <a:pt x="19624" y="39376"/>
                    <a:pt x="19710" y="39461"/>
                    <a:pt x="19795" y="39504"/>
                  </a:cubicBezTo>
                  <a:cubicBezTo>
                    <a:pt x="19838" y="39376"/>
                    <a:pt x="19880" y="39291"/>
                    <a:pt x="19880" y="39205"/>
                  </a:cubicBezTo>
                  <a:cubicBezTo>
                    <a:pt x="20008" y="39248"/>
                    <a:pt x="20094" y="39291"/>
                    <a:pt x="20179" y="39333"/>
                  </a:cubicBezTo>
                  <a:cubicBezTo>
                    <a:pt x="20307" y="39248"/>
                    <a:pt x="20435" y="39120"/>
                    <a:pt x="20563" y="39035"/>
                  </a:cubicBezTo>
                  <a:cubicBezTo>
                    <a:pt x="20674" y="39146"/>
                    <a:pt x="20785" y="39193"/>
                    <a:pt x="20896" y="39193"/>
                  </a:cubicBezTo>
                  <a:cubicBezTo>
                    <a:pt x="21041" y="39193"/>
                    <a:pt x="21186" y="39113"/>
                    <a:pt x="21331" y="38992"/>
                  </a:cubicBezTo>
                  <a:cubicBezTo>
                    <a:pt x="21480" y="39081"/>
                    <a:pt x="21608" y="39192"/>
                    <a:pt x="21759" y="39192"/>
                  </a:cubicBezTo>
                  <a:cubicBezTo>
                    <a:pt x="21824" y="39192"/>
                    <a:pt x="21894" y="39171"/>
                    <a:pt x="21971" y="39120"/>
                  </a:cubicBezTo>
                  <a:cubicBezTo>
                    <a:pt x="21928" y="39035"/>
                    <a:pt x="21885" y="38992"/>
                    <a:pt x="21800" y="38949"/>
                  </a:cubicBezTo>
                  <a:cubicBezTo>
                    <a:pt x="21880" y="38858"/>
                    <a:pt x="21960" y="38828"/>
                    <a:pt x="22041" y="38828"/>
                  </a:cubicBezTo>
                  <a:cubicBezTo>
                    <a:pt x="22197" y="38828"/>
                    <a:pt x="22356" y="38939"/>
                    <a:pt x="22523" y="38939"/>
                  </a:cubicBezTo>
                  <a:cubicBezTo>
                    <a:pt x="22593" y="38939"/>
                    <a:pt x="22665" y="38919"/>
                    <a:pt x="22739" y="38864"/>
                  </a:cubicBezTo>
                  <a:cubicBezTo>
                    <a:pt x="22952" y="38693"/>
                    <a:pt x="23336" y="38779"/>
                    <a:pt x="23592" y="38608"/>
                  </a:cubicBezTo>
                  <a:cubicBezTo>
                    <a:pt x="23890" y="38437"/>
                    <a:pt x="24402" y="38736"/>
                    <a:pt x="24445" y="38139"/>
                  </a:cubicBezTo>
                  <a:cubicBezTo>
                    <a:pt x="24402" y="38096"/>
                    <a:pt x="24360" y="38011"/>
                    <a:pt x="24317" y="37925"/>
                  </a:cubicBezTo>
                  <a:lnTo>
                    <a:pt x="24573" y="37670"/>
                  </a:lnTo>
                  <a:cubicBezTo>
                    <a:pt x="24616" y="37883"/>
                    <a:pt x="24616" y="38053"/>
                    <a:pt x="24701" y="38309"/>
                  </a:cubicBezTo>
                  <a:cubicBezTo>
                    <a:pt x="24872" y="38096"/>
                    <a:pt x="24957" y="37968"/>
                    <a:pt x="25085" y="37840"/>
                  </a:cubicBezTo>
                  <a:cubicBezTo>
                    <a:pt x="25170" y="37883"/>
                    <a:pt x="25256" y="37925"/>
                    <a:pt x="25341" y="38011"/>
                  </a:cubicBezTo>
                  <a:cubicBezTo>
                    <a:pt x="25725" y="37883"/>
                    <a:pt x="26151" y="37755"/>
                    <a:pt x="26578" y="37584"/>
                  </a:cubicBezTo>
                  <a:cubicBezTo>
                    <a:pt x="26578" y="37584"/>
                    <a:pt x="26621" y="37627"/>
                    <a:pt x="26706" y="37712"/>
                  </a:cubicBezTo>
                  <a:cubicBezTo>
                    <a:pt x="26877" y="37499"/>
                    <a:pt x="27005" y="37286"/>
                    <a:pt x="27175" y="37072"/>
                  </a:cubicBezTo>
                  <a:cubicBezTo>
                    <a:pt x="27303" y="37158"/>
                    <a:pt x="27431" y="37286"/>
                    <a:pt x="27645" y="37456"/>
                  </a:cubicBezTo>
                  <a:cubicBezTo>
                    <a:pt x="27815" y="37030"/>
                    <a:pt x="28199" y="36859"/>
                    <a:pt x="28455" y="36560"/>
                  </a:cubicBezTo>
                  <a:cubicBezTo>
                    <a:pt x="28668" y="36560"/>
                    <a:pt x="28839" y="36560"/>
                    <a:pt x="29052" y="36518"/>
                  </a:cubicBezTo>
                  <a:cubicBezTo>
                    <a:pt x="29052" y="36390"/>
                    <a:pt x="29052" y="36262"/>
                    <a:pt x="29095" y="36134"/>
                  </a:cubicBezTo>
                  <a:cubicBezTo>
                    <a:pt x="29223" y="36048"/>
                    <a:pt x="29351" y="35963"/>
                    <a:pt x="29479" y="35920"/>
                  </a:cubicBezTo>
                  <a:cubicBezTo>
                    <a:pt x="29607" y="35963"/>
                    <a:pt x="29735" y="36006"/>
                    <a:pt x="29906" y="36091"/>
                  </a:cubicBezTo>
                  <a:cubicBezTo>
                    <a:pt x="29820" y="35878"/>
                    <a:pt x="29778" y="35792"/>
                    <a:pt x="29692" y="35750"/>
                  </a:cubicBezTo>
                  <a:cubicBezTo>
                    <a:pt x="29650" y="35707"/>
                    <a:pt x="29607" y="35664"/>
                    <a:pt x="29564" y="35622"/>
                  </a:cubicBezTo>
                  <a:cubicBezTo>
                    <a:pt x="29607" y="35622"/>
                    <a:pt x="29607" y="35579"/>
                    <a:pt x="29607" y="35579"/>
                  </a:cubicBezTo>
                  <a:cubicBezTo>
                    <a:pt x="29650" y="35622"/>
                    <a:pt x="29692" y="35664"/>
                    <a:pt x="29735" y="35707"/>
                  </a:cubicBezTo>
                  <a:cubicBezTo>
                    <a:pt x="29735" y="35707"/>
                    <a:pt x="29735" y="35738"/>
                    <a:pt x="29709" y="35747"/>
                  </a:cubicBezTo>
                  <a:lnTo>
                    <a:pt x="29709" y="35747"/>
                  </a:lnTo>
                  <a:cubicBezTo>
                    <a:pt x="29956" y="35707"/>
                    <a:pt x="30125" y="35707"/>
                    <a:pt x="30375" y="35707"/>
                  </a:cubicBezTo>
                  <a:cubicBezTo>
                    <a:pt x="30460" y="35494"/>
                    <a:pt x="30546" y="35281"/>
                    <a:pt x="30631" y="35025"/>
                  </a:cubicBezTo>
                  <a:lnTo>
                    <a:pt x="31015" y="35025"/>
                  </a:lnTo>
                  <a:cubicBezTo>
                    <a:pt x="30972" y="34939"/>
                    <a:pt x="30929" y="34854"/>
                    <a:pt x="30887" y="34769"/>
                  </a:cubicBezTo>
                  <a:cubicBezTo>
                    <a:pt x="31399" y="34641"/>
                    <a:pt x="31783" y="34342"/>
                    <a:pt x="32039" y="33915"/>
                  </a:cubicBezTo>
                  <a:cubicBezTo>
                    <a:pt x="31953" y="33873"/>
                    <a:pt x="31911" y="33873"/>
                    <a:pt x="31868" y="33830"/>
                  </a:cubicBezTo>
                  <a:cubicBezTo>
                    <a:pt x="31911" y="33787"/>
                    <a:pt x="31911" y="33787"/>
                    <a:pt x="31911" y="33745"/>
                  </a:cubicBezTo>
                  <a:cubicBezTo>
                    <a:pt x="31953" y="33787"/>
                    <a:pt x="31996" y="33873"/>
                    <a:pt x="32039" y="33915"/>
                  </a:cubicBezTo>
                  <a:lnTo>
                    <a:pt x="32295" y="33915"/>
                  </a:lnTo>
                  <a:cubicBezTo>
                    <a:pt x="32380" y="33745"/>
                    <a:pt x="32423" y="33617"/>
                    <a:pt x="32508" y="33489"/>
                  </a:cubicBezTo>
                  <a:cubicBezTo>
                    <a:pt x="32465" y="33403"/>
                    <a:pt x="32423" y="33318"/>
                    <a:pt x="32337" y="33275"/>
                  </a:cubicBezTo>
                  <a:lnTo>
                    <a:pt x="32209" y="33147"/>
                  </a:lnTo>
                  <a:lnTo>
                    <a:pt x="32337" y="33105"/>
                  </a:lnTo>
                  <a:cubicBezTo>
                    <a:pt x="32380" y="33062"/>
                    <a:pt x="32423" y="33020"/>
                    <a:pt x="32465" y="32934"/>
                  </a:cubicBezTo>
                  <a:cubicBezTo>
                    <a:pt x="32465" y="33020"/>
                    <a:pt x="32508" y="33062"/>
                    <a:pt x="32508" y="33105"/>
                  </a:cubicBezTo>
                  <a:lnTo>
                    <a:pt x="32807" y="33105"/>
                  </a:lnTo>
                  <a:cubicBezTo>
                    <a:pt x="32849" y="32892"/>
                    <a:pt x="32849" y="32764"/>
                    <a:pt x="32849" y="32721"/>
                  </a:cubicBezTo>
                  <a:cubicBezTo>
                    <a:pt x="33105" y="32508"/>
                    <a:pt x="33276" y="32337"/>
                    <a:pt x="33489" y="32166"/>
                  </a:cubicBezTo>
                  <a:cubicBezTo>
                    <a:pt x="33489" y="32081"/>
                    <a:pt x="33532" y="31953"/>
                    <a:pt x="33532" y="31825"/>
                  </a:cubicBezTo>
                  <a:cubicBezTo>
                    <a:pt x="33745" y="31654"/>
                    <a:pt x="33958" y="31526"/>
                    <a:pt x="34172" y="31398"/>
                  </a:cubicBezTo>
                  <a:cubicBezTo>
                    <a:pt x="34172" y="31228"/>
                    <a:pt x="34172" y="31100"/>
                    <a:pt x="34172" y="30972"/>
                  </a:cubicBezTo>
                  <a:cubicBezTo>
                    <a:pt x="34086" y="30929"/>
                    <a:pt x="34044" y="30886"/>
                    <a:pt x="34001" y="30844"/>
                  </a:cubicBezTo>
                  <a:lnTo>
                    <a:pt x="34086" y="30801"/>
                  </a:lnTo>
                  <a:cubicBezTo>
                    <a:pt x="34086" y="30844"/>
                    <a:pt x="34129" y="30886"/>
                    <a:pt x="34172" y="30929"/>
                  </a:cubicBezTo>
                  <a:cubicBezTo>
                    <a:pt x="34172" y="30929"/>
                    <a:pt x="34172" y="30972"/>
                    <a:pt x="34172" y="30972"/>
                  </a:cubicBezTo>
                  <a:cubicBezTo>
                    <a:pt x="34257" y="30929"/>
                    <a:pt x="34342" y="30929"/>
                    <a:pt x="34513" y="30929"/>
                  </a:cubicBezTo>
                  <a:cubicBezTo>
                    <a:pt x="34428" y="30503"/>
                    <a:pt x="34812" y="30204"/>
                    <a:pt x="34598" y="29820"/>
                  </a:cubicBezTo>
                  <a:cubicBezTo>
                    <a:pt x="34513" y="29692"/>
                    <a:pt x="34513" y="29607"/>
                    <a:pt x="34513" y="29479"/>
                  </a:cubicBezTo>
                  <a:lnTo>
                    <a:pt x="34598" y="29479"/>
                  </a:lnTo>
                  <a:cubicBezTo>
                    <a:pt x="34638" y="29559"/>
                    <a:pt x="34641" y="29677"/>
                    <a:pt x="34677" y="29762"/>
                  </a:cubicBezTo>
                  <a:lnTo>
                    <a:pt x="34677" y="29762"/>
                  </a:lnTo>
                  <a:cubicBezTo>
                    <a:pt x="34810" y="29665"/>
                    <a:pt x="34917" y="29593"/>
                    <a:pt x="35025" y="29521"/>
                  </a:cubicBezTo>
                  <a:cubicBezTo>
                    <a:pt x="34940" y="29393"/>
                    <a:pt x="34897" y="29308"/>
                    <a:pt x="34812" y="29180"/>
                  </a:cubicBezTo>
                  <a:cubicBezTo>
                    <a:pt x="35068" y="29137"/>
                    <a:pt x="35281" y="29137"/>
                    <a:pt x="35537" y="29095"/>
                  </a:cubicBezTo>
                  <a:cubicBezTo>
                    <a:pt x="35452" y="28881"/>
                    <a:pt x="35409" y="28711"/>
                    <a:pt x="35366" y="28540"/>
                  </a:cubicBezTo>
                  <a:cubicBezTo>
                    <a:pt x="35409" y="28455"/>
                    <a:pt x="35452" y="28369"/>
                    <a:pt x="35494" y="28327"/>
                  </a:cubicBezTo>
                  <a:lnTo>
                    <a:pt x="35366" y="28199"/>
                  </a:lnTo>
                  <a:lnTo>
                    <a:pt x="35494" y="28156"/>
                  </a:lnTo>
                  <a:cubicBezTo>
                    <a:pt x="35580" y="28028"/>
                    <a:pt x="35622" y="27943"/>
                    <a:pt x="35707" y="27815"/>
                  </a:cubicBezTo>
                  <a:cubicBezTo>
                    <a:pt x="35835" y="27900"/>
                    <a:pt x="35878" y="27943"/>
                    <a:pt x="35963" y="28028"/>
                  </a:cubicBezTo>
                  <a:lnTo>
                    <a:pt x="35963" y="27260"/>
                  </a:lnTo>
                  <a:lnTo>
                    <a:pt x="36305" y="26919"/>
                  </a:lnTo>
                  <a:cubicBezTo>
                    <a:pt x="36177" y="26791"/>
                    <a:pt x="36049" y="26620"/>
                    <a:pt x="35921" y="26450"/>
                  </a:cubicBezTo>
                  <a:cubicBezTo>
                    <a:pt x="36177" y="26279"/>
                    <a:pt x="36561" y="26407"/>
                    <a:pt x="36646" y="25980"/>
                  </a:cubicBezTo>
                  <a:cubicBezTo>
                    <a:pt x="36646" y="25682"/>
                    <a:pt x="36305" y="25383"/>
                    <a:pt x="36603" y="25085"/>
                  </a:cubicBezTo>
                  <a:cubicBezTo>
                    <a:pt x="36731" y="24914"/>
                    <a:pt x="36859" y="24701"/>
                    <a:pt x="36987" y="24530"/>
                  </a:cubicBezTo>
                  <a:cubicBezTo>
                    <a:pt x="36902" y="24402"/>
                    <a:pt x="36817" y="24274"/>
                    <a:pt x="36774" y="24189"/>
                  </a:cubicBezTo>
                  <a:cubicBezTo>
                    <a:pt x="36902" y="23975"/>
                    <a:pt x="36987" y="23805"/>
                    <a:pt x="37115" y="23591"/>
                  </a:cubicBezTo>
                  <a:cubicBezTo>
                    <a:pt x="37073" y="23591"/>
                    <a:pt x="37030" y="23506"/>
                    <a:pt x="36987" y="23463"/>
                  </a:cubicBezTo>
                  <a:cubicBezTo>
                    <a:pt x="37243" y="23122"/>
                    <a:pt x="37073" y="22738"/>
                    <a:pt x="37115" y="22397"/>
                  </a:cubicBezTo>
                  <a:cubicBezTo>
                    <a:pt x="37073" y="22354"/>
                    <a:pt x="37030" y="22312"/>
                    <a:pt x="36987" y="22312"/>
                  </a:cubicBezTo>
                  <a:lnTo>
                    <a:pt x="37030" y="22226"/>
                  </a:lnTo>
                  <a:cubicBezTo>
                    <a:pt x="37073" y="22269"/>
                    <a:pt x="37115" y="22312"/>
                    <a:pt x="37158" y="22354"/>
                  </a:cubicBezTo>
                  <a:cubicBezTo>
                    <a:pt x="37115" y="22397"/>
                    <a:pt x="37115" y="22397"/>
                    <a:pt x="37115" y="22397"/>
                  </a:cubicBezTo>
                  <a:cubicBezTo>
                    <a:pt x="37158" y="22354"/>
                    <a:pt x="37243" y="22354"/>
                    <a:pt x="37243" y="22312"/>
                  </a:cubicBezTo>
                  <a:cubicBezTo>
                    <a:pt x="37329" y="21800"/>
                    <a:pt x="37286" y="21288"/>
                    <a:pt x="37286" y="20819"/>
                  </a:cubicBezTo>
                  <a:cubicBezTo>
                    <a:pt x="37115" y="20733"/>
                    <a:pt x="37073" y="20691"/>
                    <a:pt x="36902" y="20648"/>
                  </a:cubicBezTo>
                  <a:cubicBezTo>
                    <a:pt x="37073" y="20605"/>
                    <a:pt x="37158" y="20563"/>
                    <a:pt x="37329" y="20520"/>
                  </a:cubicBezTo>
                  <a:cubicBezTo>
                    <a:pt x="37115" y="20392"/>
                    <a:pt x="36987" y="20264"/>
                    <a:pt x="36774" y="20136"/>
                  </a:cubicBezTo>
                  <a:cubicBezTo>
                    <a:pt x="36987" y="20093"/>
                    <a:pt x="37158" y="20051"/>
                    <a:pt x="37329" y="20051"/>
                  </a:cubicBezTo>
                  <a:cubicBezTo>
                    <a:pt x="36987" y="19752"/>
                    <a:pt x="37158" y="19496"/>
                    <a:pt x="37329" y="19240"/>
                  </a:cubicBezTo>
                  <a:cubicBezTo>
                    <a:pt x="37243" y="19155"/>
                    <a:pt x="37158" y="19027"/>
                    <a:pt x="37115" y="18941"/>
                  </a:cubicBezTo>
                  <a:cubicBezTo>
                    <a:pt x="37201" y="18813"/>
                    <a:pt x="37243" y="18685"/>
                    <a:pt x="37286" y="18600"/>
                  </a:cubicBezTo>
                  <a:cubicBezTo>
                    <a:pt x="37243" y="18472"/>
                    <a:pt x="37201" y="18430"/>
                    <a:pt x="37158" y="18344"/>
                  </a:cubicBezTo>
                  <a:cubicBezTo>
                    <a:pt x="37201" y="18259"/>
                    <a:pt x="37243" y="18216"/>
                    <a:pt x="37286" y="18174"/>
                  </a:cubicBezTo>
                  <a:cubicBezTo>
                    <a:pt x="37115" y="18046"/>
                    <a:pt x="36945" y="17918"/>
                    <a:pt x="36774" y="17832"/>
                  </a:cubicBezTo>
                  <a:cubicBezTo>
                    <a:pt x="36849" y="17683"/>
                    <a:pt x="36891" y="17598"/>
                    <a:pt x="36814" y="17436"/>
                  </a:cubicBezTo>
                  <a:lnTo>
                    <a:pt x="36814" y="17436"/>
                  </a:lnTo>
                  <a:cubicBezTo>
                    <a:pt x="36787" y="17444"/>
                    <a:pt x="36759" y="17448"/>
                    <a:pt x="36731" y="17448"/>
                  </a:cubicBezTo>
                  <a:cubicBezTo>
                    <a:pt x="36731" y="17448"/>
                    <a:pt x="36689" y="17406"/>
                    <a:pt x="36774" y="17363"/>
                  </a:cubicBezTo>
                  <a:cubicBezTo>
                    <a:pt x="36774" y="17349"/>
                    <a:pt x="36783" y="17344"/>
                    <a:pt x="36799" y="17344"/>
                  </a:cubicBezTo>
                  <a:cubicBezTo>
                    <a:pt x="36831" y="17344"/>
                    <a:pt x="36888" y="17363"/>
                    <a:pt x="36945" y="17363"/>
                  </a:cubicBezTo>
                  <a:cubicBezTo>
                    <a:pt x="36932" y="17375"/>
                    <a:pt x="36916" y="17388"/>
                    <a:pt x="36898" y="17399"/>
                  </a:cubicBezTo>
                  <a:lnTo>
                    <a:pt x="36898" y="17399"/>
                  </a:lnTo>
                  <a:cubicBezTo>
                    <a:pt x="36863" y="17391"/>
                    <a:pt x="36823" y="17379"/>
                    <a:pt x="36774" y="17363"/>
                  </a:cubicBezTo>
                  <a:lnTo>
                    <a:pt x="36774" y="17363"/>
                  </a:lnTo>
                  <a:cubicBezTo>
                    <a:pt x="36790" y="17389"/>
                    <a:pt x="36803" y="17413"/>
                    <a:pt x="36814" y="17436"/>
                  </a:cubicBezTo>
                  <a:lnTo>
                    <a:pt x="36814" y="17436"/>
                  </a:lnTo>
                  <a:cubicBezTo>
                    <a:pt x="36845" y="17427"/>
                    <a:pt x="36874" y="17414"/>
                    <a:pt x="36898" y="17399"/>
                  </a:cubicBezTo>
                  <a:lnTo>
                    <a:pt x="36898" y="17399"/>
                  </a:lnTo>
                  <a:cubicBezTo>
                    <a:pt x="36955" y="17412"/>
                    <a:pt x="36995" y="17416"/>
                    <a:pt x="37025" y="17416"/>
                  </a:cubicBezTo>
                  <a:cubicBezTo>
                    <a:pt x="37073" y="17416"/>
                    <a:pt x="37094" y="17406"/>
                    <a:pt x="37115" y="17406"/>
                  </a:cubicBezTo>
                  <a:cubicBezTo>
                    <a:pt x="36945" y="17064"/>
                    <a:pt x="37201" y="16723"/>
                    <a:pt x="37115" y="16382"/>
                  </a:cubicBezTo>
                  <a:cubicBezTo>
                    <a:pt x="37115" y="16382"/>
                    <a:pt x="37073" y="16339"/>
                    <a:pt x="37030" y="16296"/>
                  </a:cubicBezTo>
                  <a:cubicBezTo>
                    <a:pt x="36987" y="16424"/>
                    <a:pt x="36945" y="16510"/>
                    <a:pt x="36902" y="16638"/>
                  </a:cubicBezTo>
                  <a:cubicBezTo>
                    <a:pt x="36817" y="16595"/>
                    <a:pt x="36731" y="16595"/>
                    <a:pt x="36646" y="16595"/>
                  </a:cubicBezTo>
                  <a:cubicBezTo>
                    <a:pt x="36774" y="16339"/>
                    <a:pt x="36859" y="16168"/>
                    <a:pt x="36945" y="15998"/>
                  </a:cubicBezTo>
                  <a:cubicBezTo>
                    <a:pt x="36859" y="15657"/>
                    <a:pt x="36731" y="15401"/>
                    <a:pt x="36646" y="15145"/>
                  </a:cubicBezTo>
                  <a:cubicBezTo>
                    <a:pt x="36689" y="14974"/>
                    <a:pt x="36774" y="14846"/>
                    <a:pt x="36817" y="14675"/>
                  </a:cubicBezTo>
                  <a:cubicBezTo>
                    <a:pt x="36603" y="14675"/>
                    <a:pt x="36475" y="14633"/>
                    <a:pt x="36305" y="14633"/>
                  </a:cubicBezTo>
                  <a:cubicBezTo>
                    <a:pt x="36433" y="14419"/>
                    <a:pt x="36561" y="14249"/>
                    <a:pt x="36774" y="13950"/>
                  </a:cubicBezTo>
                  <a:lnTo>
                    <a:pt x="36774" y="13950"/>
                  </a:lnTo>
                  <a:cubicBezTo>
                    <a:pt x="36475" y="14035"/>
                    <a:pt x="36305" y="14078"/>
                    <a:pt x="36177" y="14121"/>
                  </a:cubicBezTo>
                  <a:cubicBezTo>
                    <a:pt x="36006" y="13865"/>
                    <a:pt x="36390" y="13609"/>
                    <a:pt x="36177" y="13353"/>
                  </a:cubicBezTo>
                  <a:cubicBezTo>
                    <a:pt x="36177" y="13353"/>
                    <a:pt x="36305" y="13225"/>
                    <a:pt x="36347" y="13097"/>
                  </a:cubicBezTo>
                  <a:cubicBezTo>
                    <a:pt x="36134" y="12969"/>
                    <a:pt x="35963" y="12798"/>
                    <a:pt x="35793" y="12670"/>
                  </a:cubicBezTo>
                  <a:lnTo>
                    <a:pt x="35665" y="12585"/>
                  </a:lnTo>
                  <a:lnTo>
                    <a:pt x="35793" y="12500"/>
                  </a:lnTo>
                  <a:cubicBezTo>
                    <a:pt x="35878" y="12414"/>
                    <a:pt x="35921" y="12329"/>
                    <a:pt x="36006" y="12158"/>
                  </a:cubicBezTo>
                  <a:cubicBezTo>
                    <a:pt x="35878" y="12030"/>
                    <a:pt x="35707" y="11860"/>
                    <a:pt x="35537" y="11689"/>
                  </a:cubicBezTo>
                  <a:cubicBezTo>
                    <a:pt x="35537" y="11689"/>
                    <a:pt x="35580" y="11646"/>
                    <a:pt x="35622" y="11604"/>
                  </a:cubicBezTo>
                  <a:cubicBezTo>
                    <a:pt x="35537" y="11476"/>
                    <a:pt x="35409" y="11348"/>
                    <a:pt x="35324" y="11177"/>
                  </a:cubicBezTo>
                  <a:cubicBezTo>
                    <a:pt x="35238" y="11049"/>
                    <a:pt x="35238" y="10836"/>
                    <a:pt x="35153" y="10708"/>
                  </a:cubicBezTo>
                  <a:cubicBezTo>
                    <a:pt x="34982" y="10409"/>
                    <a:pt x="34940" y="10068"/>
                    <a:pt x="34641" y="9897"/>
                  </a:cubicBezTo>
                  <a:cubicBezTo>
                    <a:pt x="34641" y="9940"/>
                    <a:pt x="34598" y="9983"/>
                    <a:pt x="34556" y="10025"/>
                  </a:cubicBezTo>
                  <a:cubicBezTo>
                    <a:pt x="34513" y="9983"/>
                    <a:pt x="34513" y="9940"/>
                    <a:pt x="34470" y="9897"/>
                  </a:cubicBezTo>
                  <a:cubicBezTo>
                    <a:pt x="34428" y="9855"/>
                    <a:pt x="34385" y="9812"/>
                    <a:pt x="34342" y="9769"/>
                  </a:cubicBezTo>
                  <a:lnTo>
                    <a:pt x="34385" y="9727"/>
                  </a:lnTo>
                  <a:cubicBezTo>
                    <a:pt x="34428" y="9769"/>
                    <a:pt x="34470" y="9812"/>
                    <a:pt x="34513" y="9855"/>
                  </a:cubicBezTo>
                  <a:cubicBezTo>
                    <a:pt x="34513" y="9855"/>
                    <a:pt x="34470" y="9897"/>
                    <a:pt x="34470" y="9897"/>
                  </a:cubicBezTo>
                  <a:lnTo>
                    <a:pt x="34641" y="9897"/>
                  </a:lnTo>
                  <a:lnTo>
                    <a:pt x="34641" y="9471"/>
                  </a:lnTo>
                  <a:cubicBezTo>
                    <a:pt x="34470" y="9385"/>
                    <a:pt x="34342" y="9257"/>
                    <a:pt x="34172" y="9172"/>
                  </a:cubicBezTo>
                  <a:cubicBezTo>
                    <a:pt x="34214" y="9087"/>
                    <a:pt x="34257" y="9001"/>
                    <a:pt x="34342" y="8959"/>
                  </a:cubicBezTo>
                  <a:cubicBezTo>
                    <a:pt x="34300" y="8959"/>
                    <a:pt x="34257" y="8916"/>
                    <a:pt x="34257" y="8916"/>
                  </a:cubicBezTo>
                  <a:cubicBezTo>
                    <a:pt x="34214" y="8788"/>
                    <a:pt x="34129" y="8660"/>
                    <a:pt x="34086" y="8575"/>
                  </a:cubicBezTo>
                  <a:cubicBezTo>
                    <a:pt x="34001" y="8618"/>
                    <a:pt x="33916" y="8660"/>
                    <a:pt x="33830" y="8788"/>
                  </a:cubicBezTo>
                  <a:cubicBezTo>
                    <a:pt x="33745" y="8873"/>
                    <a:pt x="33617" y="8873"/>
                    <a:pt x="33532" y="8873"/>
                  </a:cubicBezTo>
                  <a:cubicBezTo>
                    <a:pt x="33532" y="8831"/>
                    <a:pt x="33532" y="8788"/>
                    <a:pt x="33532" y="8788"/>
                  </a:cubicBezTo>
                  <a:cubicBezTo>
                    <a:pt x="33617" y="8745"/>
                    <a:pt x="33745" y="8745"/>
                    <a:pt x="33830" y="8703"/>
                  </a:cubicBezTo>
                  <a:cubicBezTo>
                    <a:pt x="33830" y="8529"/>
                    <a:pt x="33830" y="8387"/>
                    <a:pt x="33830" y="8276"/>
                  </a:cubicBezTo>
                  <a:cubicBezTo>
                    <a:pt x="33617" y="8234"/>
                    <a:pt x="33489" y="8191"/>
                    <a:pt x="33318" y="8191"/>
                  </a:cubicBezTo>
                  <a:cubicBezTo>
                    <a:pt x="33404" y="8106"/>
                    <a:pt x="33446" y="8020"/>
                    <a:pt x="33489" y="7978"/>
                  </a:cubicBezTo>
                  <a:cubicBezTo>
                    <a:pt x="33190" y="7679"/>
                    <a:pt x="33233" y="7082"/>
                    <a:pt x="32764" y="7039"/>
                  </a:cubicBezTo>
                  <a:cubicBezTo>
                    <a:pt x="32636" y="6740"/>
                    <a:pt x="32551" y="6527"/>
                    <a:pt x="32465" y="6314"/>
                  </a:cubicBezTo>
                  <a:cubicBezTo>
                    <a:pt x="32295" y="6229"/>
                    <a:pt x="32124" y="6143"/>
                    <a:pt x="31996" y="6058"/>
                  </a:cubicBezTo>
                  <a:cubicBezTo>
                    <a:pt x="31911" y="6143"/>
                    <a:pt x="31825" y="6186"/>
                    <a:pt x="31783" y="6271"/>
                  </a:cubicBezTo>
                  <a:cubicBezTo>
                    <a:pt x="31740" y="6186"/>
                    <a:pt x="31697" y="6101"/>
                    <a:pt x="31697" y="6058"/>
                  </a:cubicBezTo>
                  <a:cubicBezTo>
                    <a:pt x="31783" y="5930"/>
                    <a:pt x="31911" y="5802"/>
                    <a:pt x="31996" y="5674"/>
                  </a:cubicBezTo>
                  <a:cubicBezTo>
                    <a:pt x="31953" y="5617"/>
                    <a:pt x="31892" y="5608"/>
                    <a:pt x="31827" y="5608"/>
                  </a:cubicBezTo>
                  <a:cubicBezTo>
                    <a:pt x="31795" y="5608"/>
                    <a:pt x="31761" y="5610"/>
                    <a:pt x="31729" y="5610"/>
                  </a:cubicBezTo>
                  <a:cubicBezTo>
                    <a:pt x="31633" y="5610"/>
                    <a:pt x="31548" y="5589"/>
                    <a:pt x="31527" y="5418"/>
                  </a:cubicBezTo>
                  <a:cubicBezTo>
                    <a:pt x="31484" y="5375"/>
                    <a:pt x="31441" y="5375"/>
                    <a:pt x="31399" y="5333"/>
                  </a:cubicBezTo>
                  <a:cubicBezTo>
                    <a:pt x="31441" y="5290"/>
                    <a:pt x="31484" y="5290"/>
                    <a:pt x="31527" y="5247"/>
                  </a:cubicBezTo>
                  <a:cubicBezTo>
                    <a:pt x="31441" y="5162"/>
                    <a:pt x="31271" y="5077"/>
                    <a:pt x="31228" y="4906"/>
                  </a:cubicBezTo>
                  <a:cubicBezTo>
                    <a:pt x="31100" y="4693"/>
                    <a:pt x="30929" y="4650"/>
                    <a:pt x="30759" y="4565"/>
                  </a:cubicBezTo>
                  <a:cubicBezTo>
                    <a:pt x="30631" y="4437"/>
                    <a:pt x="30546" y="4266"/>
                    <a:pt x="30460" y="4095"/>
                  </a:cubicBezTo>
                  <a:lnTo>
                    <a:pt x="30119" y="4095"/>
                  </a:lnTo>
                  <a:cubicBezTo>
                    <a:pt x="30076" y="4010"/>
                    <a:pt x="30034" y="3925"/>
                    <a:pt x="29991" y="3839"/>
                  </a:cubicBezTo>
                  <a:cubicBezTo>
                    <a:pt x="29308" y="3797"/>
                    <a:pt x="29010" y="3072"/>
                    <a:pt x="28455" y="2858"/>
                  </a:cubicBezTo>
                  <a:cubicBezTo>
                    <a:pt x="28370" y="2901"/>
                    <a:pt x="28370" y="2901"/>
                    <a:pt x="28327" y="2944"/>
                  </a:cubicBezTo>
                  <a:cubicBezTo>
                    <a:pt x="28157" y="2816"/>
                    <a:pt x="28071" y="2645"/>
                    <a:pt x="27901" y="2560"/>
                  </a:cubicBezTo>
                  <a:cubicBezTo>
                    <a:pt x="27602" y="2346"/>
                    <a:pt x="27218" y="2304"/>
                    <a:pt x="27005" y="1962"/>
                  </a:cubicBezTo>
                  <a:cubicBezTo>
                    <a:pt x="26973" y="1968"/>
                    <a:pt x="26943" y="1971"/>
                    <a:pt x="26913" y="1971"/>
                  </a:cubicBezTo>
                  <a:cubicBezTo>
                    <a:pt x="26561" y="1971"/>
                    <a:pt x="26350" y="1590"/>
                    <a:pt x="25991" y="1590"/>
                  </a:cubicBezTo>
                  <a:cubicBezTo>
                    <a:pt x="25935" y="1590"/>
                    <a:pt x="25875" y="1600"/>
                    <a:pt x="25810" y="1621"/>
                  </a:cubicBezTo>
                  <a:cubicBezTo>
                    <a:pt x="25768" y="1621"/>
                    <a:pt x="25725" y="1536"/>
                    <a:pt x="25640" y="1493"/>
                  </a:cubicBezTo>
                  <a:cubicBezTo>
                    <a:pt x="25298" y="1237"/>
                    <a:pt x="24957" y="1067"/>
                    <a:pt x="24530" y="981"/>
                  </a:cubicBezTo>
                  <a:cubicBezTo>
                    <a:pt x="24445" y="1109"/>
                    <a:pt x="24317" y="1195"/>
                    <a:pt x="24146" y="1323"/>
                  </a:cubicBezTo>
                  <a:cubicBezTo>
                    <a:pt x="24146" y="1152"/>
                    <a:pt x="24104" y="1024"/>
                    <a:pt x="24104" y="811"/>
                  </a:cubicBezTo>
                  <a:cubicBezTo>
                    <a:pt x="23848" y="853"/>
                    <a:pt x="23677" y="896"/>
                    <a:pt x="23464" y="939"/>
                  </a:cubicBezTo>
                  <a:cubicBezTo>
                    <a:pt x="23464" y="811"/>
                    <a:pt x="23421" y="768"/>
                    <a:pt x="23421" y="640"/>
                  </a:cubicBezTo>
                  <a:cubicBezTo>
                    <a:pt x="23326" y="640"/>
                    <a:pt x="23234" y="642"/>
                    <a:pt x="23143" y="642"/>
                  </a:cubicBezTo>
                  <a:cubicBezTo>
                    <a:pt x="22826" y="642"/>
                    <a:pt x="22535" y="616"/>
                    <a:pt x="22269" y="384"/>
                  </a:cubicBezTo>
                  <a:cubicBezTo>
                    <a:pt x="22190" y="325"/>
                    <a:pt x="22093" y="293"/>
                    <a:pt x="21989" y="293"/>
                  </a:cubicBezTo>
                  <a:cubicBezTo>
                    <a:pt x="21870" y="293"/>
                    <a:pt x="21744" y="335"/>
                    <a:pt x="21629" y="427"/>
                  </a:cubicBezTo>
                  <a:cubicBezTo>
                    <a:pt x="21544" y="469"/>
                    <a:pt x="21416" y="469"/>
                    <a:pt x="21331" y="512"/>
                  </a:cubicBezTo>
                  <a:cubicBezTo>
                    <a:pt x="21288" y="555"/>
                    <a:pt x="21245" y="597"/>
                    <a:pt x="21245" y="640"/>
                  </a:cubicBezTo>
                  <a:cubicBezTo>
                    <a:pt x="21203" y="640"/>
                    <a:pt x="21203" y="597"/>
                    <a:pt x="21160" y="597"/>
                  </a:cubicBezTo>
                  <a:cubicBezTo>
                    <a:pt x="21203" y="555"/>
                    <a:pt x="21245" y="512"/>
                    <a:pt x="21288" y="469"/>
                  </a:cubicBezTo>
                  <a:lnTo>
                    <a:pt x="21331" y="512"/>
                  </a:lnTo>
                  <a:cubicBezTo>
                    <a:pt x="21135" y="267"/>
                    <a:pt x="21009" y="149"/>
                    <a:pt x="20841" y="149"/>
                  </a:cubicBezTo>
                  <a:cubicBezTo>
                    <a:pt x="20716" y="149"/>
                    <a:pt x="20568" y="214"/>
                    <a:pt x="20350" y="341"/>
                  </a:cubicBezTo>
                  <a:cubicBezTo>
                    <a:pt x="20307" y="384"/>
                    <a:pt x="20264" y="427"/>
                    <a:pt x="20222" y="469"/>
                  </a:cubicBezTo>
                  <a:lnTo>
                    <a:pt x="20179" y="427"/>
                  </a:lnTo>
                  <a:cubicBezTo>
                    <a:pt x="20222" y="384"/>
                    <a:pt x="20264" y="341"/>
                    <a:pt x="20307" y="299"/>
                  </a:cubicBezTo>
                  <a:cubicBezTo>
                    <a:pt x="20350" y="341"/>
                    <a:pt x="20350" y="341"/>
                    <a:pt x="20350" y="341"/>
                  </a:cubicBezTo>
                  <a:cubicBezTo>
                    <a:pt x="20307" y="256"/>
                    <a:pt x="20264" y="213"/>
                    <a:pt x="20222" y="171"/>
                  </a:cubicBezTo>
                  <a:cubicBezTo>
                    <a:pt x="20153" y="102"/>
                    <a:pt x="20078" y="89"/>
                    <a:pt x="20002" y="89"/>
                  </a:cubicBezTo>
                  <a:cubicBezTo>
                    <a:pt x="19951" y="89"/>
                    <a:pt x="19899" y="95"/>
                    <a:pt x="19849" y="95"/>
                  </a:cubicBezTo>
                  <a:cubicBezTo>
                    <a:pt x="19786" y="95"/>
                    <a:pt x="19724" y="85"/>
                    <a:pt x="19667" y="43"/>
                  </a:cubicBezTo>
                  <a:cubicBezTo>
                    <a:pt x="19623" y="16"/>
                    <a:pt x="19577" y="6"/>
                    <a:pt x="19530" y="6"/>
                  </a:cubicBezTo>
                  <a:cubicBezTo>
                    <a:pt x="19386" y="6"/>
                    <a:pt x="19239" y="103"/>
                    <a:pt x="19135" y="103"/>
                  </a:cubicBezTo>
                  <a:cubicBezTo>
                    <a:pt x="19111" y="103"/>
                    <a:pt x="19089" y="98"/>
                    <a:pt x="19070" y="85"/>
                  </a:cubicBezTo>
                  <a:cubicBezTo>
                    <a:pt x="18942" y="21"/>
                    <a:pt x="18824" y="0"/>
                    <a:pt x="18712" y="0"/>
                  </a:cubicBezTo>
                  <a:cubicBezTo>
                    <a:pt x="18601" y="0"/>
                    <a:pt x="18494" y="21"/>
                    <a:pt x="18387" y="43"/>
                  </a:cubicBezTo>
                  <a:cubicBezTo>
                    <a:pt x="18345" y="43"/>
                    <a:pt x="18302" y="128"/>
                    <a:pt x="18302" y="171"/>
                  </a:cubicBezTo>
                  <a:cubicBezTo>
                    <a:pt x="18217" y="85"/>
                    <a:pt x="18174" y="43"/>
                    <a:pt x="181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910" name="Google Shape;910;p69"/>
            <p:cNvSpPr/>
            <p:nvPr/>
          </p:nvSpPr>
          <p:spPr>
            <a:xfrm>
              <a:off x="7064475" y="1848013"/>
              <a:ext cx="786600" cy="786600"/>
            </a:xfrm>
            <a:prstGeom prst="pie">
              <a:avLst>
                <a:gd fmla="val 21053515"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69"/>
          <p:cNvSpPr txBox="1"/>
          <p:nvPr/>
        </p:nvSpPr>
        <p:spPr>
          <a:xfrm flipH="1">
            <a:off x="952375" y="4030875"/>
            <a:ext cx="7332900" cy="45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Actor"/>
                <a:ea typeface="Actor"/>
                <a:cs typeface="Actor"/>
                <a:sym typeface="Actor"/>
              </a:rPr>
              <a:t>Mercury is the closest planet to the Sun and the smallest one in the Solar System</a:t>
            </a:r>
            <a:endParaRPr sz="1600">
              <a:solidFill>
                <a:schemeClr val="dk1"/>
              </a:solidFill>
              <a:latin typeface="Actor"/>
              <a:ea typeface="Actor"/>
              <a:cs typeface="Actor"/>
              <a:sym typeface="Actor"/>
            </a:endParaRPr>
          </a:p>
        </p:txBody>
      </p:sp>
      <p:grpSp>
        <p:nvGrpSpPr>
          <p:cNvPr id="912" name="Google Shape;912;p69"/>
          <p:cNvGrpSpPr/>
          <p:nvPr/>
        </p:nvGrpSpPr>
        <p:grpSpPr>
          <a:xfrm>
            <a:off x="1090536" y="2791273"/>
            <a:ext cx="390134" cy="365741"/>
            <a:chOff x="4456875" y="2635825"/>
            <a:chExt cx="481825" cy="451700"/>
          </a:xfrm>
        </p:grpSpPr>
        <p:sp>
          <p:nvSpPr>
            <p:cNvPr id="913" name="Google Shape;913;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4" name="Google Shape;914;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6" name="Google Shape;916;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7" name="Google Shape;917;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 name="Google Shape;919;p69"/>
          <p:cNvGrpSpPr/>
          <p:nvPr/>
        </p:nvGrpSpPr>
        <p:grpSpPr>
          <a:xfrm>
            <a:off x="1090529" y="2101173"/>
            <a:ext cx="390134" cy="365741"/>
            <a:chOff x="5049725" y="2635825"/>
            <a:chExt cx="481825" cy="451700"/>
          </a:xfrm>
        </p:grpSpPr>
        <p:sp>
          <p:nvSpPr>
            <p:cNvPr id="920" name="Google Shape;920;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2" name="Google Shape;922;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cxnSp>
        <p:nvCxnSpPr>
          <p:cNvPr id="927" name="Google Shape;927;p70"/>
          <p:cNvCxnSpPr/>
          <p:nvPr/>
        </p:nvCxnSpPr>
        <p:spPr>
          <a:xfrm rot="10800000">
            <a:off x="4098775" y="3520025"/>
            <a:ext cx="4303500" cy="0"/>
          </a:xfrm>
          <a:prstGeom prst="straightConnector1">
            <a:avLst/>
          </a:prstGeom>
          <a:noFill/>
          <a:ln cap="flat" cmpd="sng" w="28575">
            <a:solidFill>
              <a:schemeClr val="accent2"/>
            </a:solidFill>
            <a:prstDash val="lgDash"/>
            <a:round/>
            <a:headEnd len="med" w="med" type="none"/>
            <a:tailEnd len="med" w="med" type="none"/>
          </a:ln>
        </p:spPr>
      </p:cxnSp>
      <p:sp>
        <p:nvSpPr>
          <p:cNvPr id="928" name="Google Shape;928;p70"/>
          <p:cNvSpPr txBox="1"/>
          <p:nvPr>
            <p:ph type="title"/>
          </p:nvPr>
        </p:nvSpPr>
        <p:spPr>
          <a:xfrm flipH="1">
            <a:off x="5095675" y="1647488"/>
            <a:ext cx="3335100" cy="169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 </a:t>
            </a:r>
            <a:r>
              <a:rPr lang="en">
                <a:solidFill>
                  <a:schemeClr val="accent2"/>
                </a:solidFill>
              </a:rPr>
              <a:t>ANALYSIS</a:t>
            </a:r>
            <a:endParaRPr>
              <a:solidFill>
                <a:schemeClr val="accent2"/>
              </a:solidFill>
            </a:endParaRPr>
          </a:p>
        </p:txBody>
      </p:sp>
      <p:sp>
        <p:nvSpPr>
          <p:cNvPr id="929" name="Google Shape;929;p70"/>
          <p:cNvSpPr txBox="1"/>
          <p:nvPr>
            <p:ph idx="1" type="subTitle"/>
          </p:nvPr>
        </p:nvSpPr>
        <p:spPr>
          <a:xfrm flipH="1">
            <a:off x="5371070" y="3658650"/>
            <a:ext cx="3059700" cy="70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1A1A1A"/>
              </a:buClr>
              <a:buSzPts val="1100"/>
              <a:buFont typeface="Arial"/>
              <a:buNone/>
            </a:pPr>
            <a:r>
              <a:rPr lang="en"/>
              <a:t>You can enter a subtitle here in case you need it</a:t>
            </a:r>
            <a:endParaRPr/>
          </a:p>
        </p:txBody>
      </p:sp>
      <p:sp>
        <p:nvSpPr>
          <p:cNvPr id="930" name="Google Shape;930;p70"/>
          <p:cNvSpPr txBox="1"/>
          <p:nvPr>
            <p:ph idx="2" type="title"/>
          </p:nvPr>
        </p:nvSpPr>
        <p:spPr>
          <a:xfrm flipH="1">
            <a:off x="6525175" y="781353"/>
            <a:ext cx="19056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accent1"/>
                </a:solidFill>
              </a:rPr>
              <a:t>CONTENTS</a:t>
            </a:r>
            <a:endParaRPr>
              <a:solidFill>
                <a:schemeClr val="accent1"/>
              </a:solidFill>
            </a:endParaRPr>
          </a:p>
        </p:txBody>
      </p:sp>
      <p:sp>
        <p:nvSpPr>
          <p:cNvPr id="411" name="Google Shape;411;p44"/>
          <p:cNvSpPr txBox="1"/>
          <p:nvPr>
            <p:ph idx="1" type="subTitle"/>
          </p:nvPr>
        </p:nvSpPr>
        <p:spPr>
          <a:xfrm>
            <a:off x="891045" y="1546394"/>
            <a:ext cx="13236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a:t>
            </a:r>
            <a:endParaRPr/>
          </a:p>
          <a:p>
            <a:pPr indent="0" lvl="0" marL="0" rtl="0" algn="l">
              <a:spcBef>
                <a:spcPts val="0"/>
              </a:spcBef>
              <a:spcAft>
                <a:spcPts val="0"/>
              </a:spcAft>
              <a:buNone/>
            </a:pPr>
            <a:r>
              <a:rPr lang="en"/>
              <a:t>US</a:t>
            </a:r>
            <a:endParaRPr/>
          </a:p>
        </p:txBody>
      </p:sp>
      <p:sp>
        <p:nvSpPr>
          <p:cNvPr id="412" name="Google Shape;412;p44"/>
          <p:cNvSpPr txBox="1"/>
          <p:nvPr>
            <p:ph idx="2" type="subTitle"/>
          </p:nvPr>
        </p:nvSpPr>
        <p:spPr>
          <a:xfrm>
            <a:off x="3432071" y="1546394"/>
            <a:ext cx="15684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 </a:t>
            </a:r>
            <a:endParaRPr/>
          </a:p>
        </p:txBody>
      </p:sp>
      <p:sp>
        <p:nvSpPr>
          <p:cNvPr id="413" name="Google Shape;413;p44"/>
          <p:cNvSpPr txBox="1"/>
          <p:nvPr>
            <p:ph idx="3" type="subTitle"/>
          </p:nvPr>
        </p:nvSpPr>
        <p:spPr>
          <a:xfrm>
            <a:off x="891046" y="3271825"/>
            <a:ext cx="15684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CONTENT</a:t>
            </a:r>
            <a:endParaRPr>
              <a:solidFill>
                <a:schemeClr val="lt1"/>
              </a:solidFill>
            </a:endParaRPr>
          </a:p>
          <a:p>
            <a:pPr indent="0" lvl="0" marL="0" rtl="0" algn="l">
              <a:spcBef>
                <a:spcPts val="0"/>
              </a:spcBef>
              <a:spcAft>
                <a:spcPts val="0"/>
              </a:spcAft>
              <a:buNone/>
            </a:pPr>
            <a:r>
              <a:rPr lang="en">
                <a:solidFill>
                  <a:schemeClr val="lt1"/>
                </a:solidFill>
              </a:rPr>
              <a:t>PLAN</a:t>
            </a:r>
            <a:endParaRPr>
              <a:solidFill>
                <a:schemeClr val="lt1"/>
              </a:solidFill>
            </a:endParaRPr>
          </a:p>
        </p:txBody>
      </p:sp>
      <p:sp>
        <p:nvSpPr>
          <p:cNvPr id="414" name="Google Shape;414;p44"/>
          <p:cNvSpPr txBox="1"/>
          <p:nvPr>
            <p:ph idx="4" type="subTitle"/>
          </p:nvPr>
        </p:nvSpPr>
        <p:spPr>
          <a:xfrm>
            <a:off x="3432054" y="3271825"/>
            <a:ext cx="15684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a:t>
            </a:r>
            <a:endParaRPr>
              <a:solidFill>
                <a:schemeClr val="lt1"/>
              </a:solidFill>
            </a:endParaRPr>
          </a:p>
          <a:p>
            <a:pPr indent="0" lvl="0" marL="0" rtl="0" algn="l">
              <a:spcBef>
                <a:spcPts val="0"/>
              </a:spcBef>
              <a:spcAft>
                <a:spcPts val="0"/>
              </a:spcAft>
              <a:buNone/>
            </a:pPr>
            <a:r>
              <a:rPr lang="en">
                <a:solidFill>
                  <a:schemeClr val="lt1"/>
                </a:solidFill>
              </a:rPr>
              <a:t>BUDGET</a:t>
            </a:r>
            <a:endParaRPr>
              <a:solidFill>
                <a:schemeClr val="lt1"/>
              </a:solidFill>
            </a:endParaRPr>
          </a:p>
        </p:txBody>
      </p:sp>
      <p:sp>
        <p:nvSpPr>
          <p:cNvPr id="415" name="Google Shape;415;p44"/>
          <p:cNvSpPr txBox="1"/>
          <p:nvPr>
            <p:ph idx="5" type="subTitle"/>
          </p:nvPr>
        </p:nvSpPr>
        <p:spPr>
          <a:xfrm>
            <a:off x="891038" y="2088278"/>
            <a:ext cx="22854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92A37"/>
              </a:buClr>
              <a:buSzPts val="1100"/>
              <a:buFont typeface="Arial"/>
              <a:buNone/>
            </a:pPr>
            <a:r>
              <a:rPr lang="en"/>
              <a:t>You can describe the topic of the section here</a:t>
            </a:r>
            <a:endParaRPr/>
          </a:p>
        </p:txBody>
      </p:sp>
      <p:sp>
        <p:nvSpPr>
          <p:cNvPr id="416" name="Google Shape;416;p44"/>
          <p:cNvSpPr txBox="1"/>
          <p:nvPr>
            <p:ph idx="6" type="subTitle"/>
          </p:nvPr>
        </p:nvSpPr>
        <p:spPr>
          <a:xfrm>
            <a:off x="3432064" y="2088275"/>
            <a:ext cx="22836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417" name="Google Shape;417;p44"/>
          <p:cNvSpPr txBox="1"/>
          <p:nvPr>
            <p:ph idx="7" type="subTitle"/>
          </p:nvPr>
        </p:nvSpPr>
        <p:spPr>
          <a:xfrm>
            <a:off x="892740" y="3812125"/>
            <a:ext cx="22854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418" name="Google Shape;418;p44"/>
          <p:cNvSpPr txBox="1"/>
          <p:nvPr>
            <p:ph idx="8" type="subTitle"/>
          </p:nvPr>
        </p:nvSpPr>
        <p:spPr>
          <a:xfrm>
            <a:off x="3433765" y="3812125"/>
            <a:ext cx="22836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419" name="Google Shape;419;p44"/>
          <p:cNvSpPr txBox="1"/>
          <p:nvPr>
            <p:ph idx="9" type="title"/>
          </p:nvPr>
        </p:nvSpPr>
        <p:spPr>
          <a:xfrm>
            <a:off x="891864" y="1079175"/>
            <a:ext cx="22854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20" name="Google Shape;420;p44"/>
          <p:cNvSpPr txBox="1"/>
          <p:nvPr>
            <p:ph idx="13" type="title"/>
          </p:nvPr>
        </p:nvSpPr>
        <p:spPr>
          <a:xfrm>
            <a:off x="3432888" y="1079175"/>
            <a:ext cx="22836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O2</a:t>
            </a:r>
            <a:endParaRPr/>
          </a:p>
        </p:txBody>
      </p:sp>
      <p:sp>
        <p:nvSpPr>
          <p:cNvPr id="421" name="Google Shape;421;p44"/>
          <p:cNvSpPr txBox="1"/>
          <p:nvPr>
            <p:ph idx="14" type="title"/>
          </p:nvPr>
        </p:nvSpPr>
        <p:spPr>
          <a:xfrm>
            <a:off x="891841" y="2814949"/>
            <a:ext cx="22854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22" name="Google Shape;422;p44"/>
          <p:cNvSpPr txBox="1"/>
          <p:nvPr>
            <p:ph idx="15" type="title"/>
          </p:nvPr>
        </p:nvSpPr>
        <p:spPr>
          <a:xfrm>
            <a:off x="3432887" y="2814947"/>
            <a:ext cx="22836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23" name="Google Shape;423;p44"/>
          <p:cNvSpPr txBox="1"/>
          <p:nvPr>
            <p:ph idx="16" type="subTitle"/>
          </p:nvPr>
        </p:nvSpPr>
        <p:spPr>
          <a:xfrm>
            <a:off x="5969472" y="1546394"/>
            <a:ext cx="15684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STRATEGY</a:t>
            </a:r>
            <a:endParaRPr/>
          </a:p>
        </p:txBody>
      </p:sp>
      <p:sp>
        <p:nvSpPr>
          <p:cNvPr id="424" name="Google Shape;424;p44"/>
          <p:cNvSpPr txBox="1"/>
          <p:nvPr>
            <p:ph idx="17" type="subTitle"/>
          </p:nvPr>
        </p:nvSpPr>
        <p:spPr>
          <a:xfrm>
            <a:off x="5969473" y="3271825"/>
            <a:ext cx="18651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KPI </a:t>
            </a:r>
            <a:endParaRPr>
              <a:solidFill>
                <a:schemeClr val="lt1"/>
              </a:solidFill>
            </a:endParaRPr>
          </a:p>
          <a:p>
            <a:pPr indent="0" lvl="0" marL="0" rtl="0" algn="l">
              <a:spcBef>
                <a:spcPts val="0"/>
              </a:spcBef>
              <a:spcAft>
                <a:spcPts val="0"/>
              </a:spcAft>
              <a:buNone/>
            </a:pPr>
            <a:r>
              <a:rPr lang="en">
                <a:solidFill>
                  <a:schemeClr val="lt1"/>
                </a:solidFill>
              </a:rPr>
              <a:t>OVERVIEW</a:t>
            </a:r>
            <a:endParaRPr>
              <a:solidFill>
                <a:schemeClr val="lt1"/>
              </a:solidFill>
            </a:endParaRPr>
          </a:p>
        </p:txBody>
      </p:sp>
      <p:sp>
        <p:nvSpPr>
          <p:cNvPr id="425" name="Google Shape;425;p44"/>
          <p:cNvSpPr txBox="1"/>
          <p:nvPr>
            <p:ph idx="18" type="subTitle"/>
          </p:nvPr>
        </p:nvSpPr>
        <p:spPr>
          <a:xfrm>
            <a:off x="5969467" y="2088282"/>
            <a:ext cx="22818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426" name="Google Shape;426;p44"/>
          <p:cNvSpPr txBox="1"/>
          <p:nvPr>
            <p:ph idx="19" type="subTitle"/>
          </p:nvPr>
        </p:nvSpPr>
        <p:spPr>
          <a:xfrm>
            <a:off x="5971166" y="3812125"/>
            <a:ext cx="22818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427" name="Google Shape;427;p44"/>
          <p:cNvSpPr txBox="1"/>
          <p:nvPr>
            <p:ph idx="20" type="title"/>
          </p:nvPr>
        </p:nvSpPr>
        <p:spPr>
          <a:xfrm>
            <a:off x="5970288" y="1079200"/>
            <a:ext cx="22818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28" name="Google Shape;428;p44"/>
          <p:cNvSpPr txBox="1"/>
          <p:nvPr>
            <p:ph idx="21" type="title"/>
          </p:nvPr>
        </p:nvSpPr>
        <p:spPr>
          <a:xfrm>
            <a:off x="5970309" y="2814951"/>
            <a:ext cx="2281800" cy="37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1"/>
          <p:cNvSpPr txBox="1"/>
          <p:nvPr>
            <p:ph type="title"/>
          </p:nvPr>
        </p:nvSpPr>
        <p:spPr>
          <a:xfrm>
            <a:off x="713225" y="1060775"/>
            <a:ext cx="3598200" cy="21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t>
            </a:r>
            <a:endParaRPr/>
          </a:p>
          <a:p>
            <a:pPr indent="0" lvl="0" marL="0" rtl="0" algn="l">
              <a:spcBef>
                <a:spcPts val="0"/>
              </a:spcBef>
              <a:spcAft>
                <a:spcPts val="0"/>
              </a:spcAft>
              <a:buNone/>
            </a:pPr>
            <a:r>
              <a:rPr lang="en"/>
              <a:t>ALWAYS REINFORCES </a:t>
            </a:r>
            <a:endParaRPr/>
          </a:p>
          <a:p>
            <a:pPr indent="0" lvl="0" marL="0" rtl="0" algn="l">
              <a:spcBef>
                <a:spcPts val="0"/>
              </a:spcBef>
              <a:spcAft>
                <a:spcPts val="0"/>
              </a:spcAft>
              <a:buNone/>
            </a:pPr>
            <a:r>
              <a:rPr lang="en"/>
              <a:t>THE </a:t>
            </a:r>
            <a:r>
              <a:rPr lang="en">
                <a:solidFill>
                  <a:schemeClr val="accent3"/>
                </a:solidFill>
              </a:rPr>
              <a:t>CONCEPT</a:t>
            </a:r>
            <a:endParaRPr>
              <a:solidFill>
                <a:schemeClr val="accent3"/>
              </a:solidFill>
            </a:endParaRPr>
          </a:p>
        </p:txBody>
      </p:sp>
      <p:sp>
        <p:nvSpPr>
          <p:cNvPr id="936" name="Google Shape;936;p71"/>
          <p:cNvSpPr txBox="1"/>
          <p:nvPr>
            <p:ph idx="1" type="subTitle"/>
          </p:nvPr>
        </p:nvSpPr>
        <p:spPr>
          <a:xfrm>
            <a:off x="713225" y="3174900"/>
            <a:ext cx="3344400" cy="9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Images reveal large amounts of data, so remember: use an image instead of long texts</a:t>
            </a:r>
            <a:endParaRPr/>
          </a:p>
        </p:txBody>
      </p:sp>
      <p:pic>
        <p:nvPicPr>
          <p:cNvPr id="937" name="Google Shape;937;p71"/>
          <p:cNvPicPr preferRelativeResize="0"/>
          <p:nvPr/>
        </p:nvPicPr>
        <p:blipFill rotWithShape="1">
          <a:blip r:embed="rId3">
            <a:alphaModFix/>
          </a:blip>
          <a:srcRect b="0" l="31708" r="-536" t="0"/>
          <a:stretch/>
        </p:blipFill>
        <p:spPr>
          <a:xfrm>
            <a:off x="5493900" y="1134150"/>
            <a:ext cx="2965500" cy="28752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2"/>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t>
            </a:r>
            <a:r>
              <a:rPr lang="en">
                <a:solidFill>
                  <a:schemeClr val="dk2"/>
                </a:solidFill>
              </a:rPr>
              <a:t>ALLOCATION</a:t>
            </a:r>
            <a:endParaRPr>
              <a:solidFill>
                <a:schemeClr val="dk2"/>
              </a:solidFill>
            </a:endParaRPr>
          </a:p>
        </p:txBody>
      </p:sp>
      <p:graphicFrame>
        <p:nvGraphicFramePr>
          <p:cNvPr id="943" name="Google Shape;943;p72"/>
          <p:cNvGraphicFramePr/>
          <p:nvPr/>
        </p:nvGraphicFramePr>
        <p:xfrm>
          <a:off x="1359075" y="1387200"/>
          <a:ext cx="3000000" cy="3000000"/>
        </p:xfrm>
        <a:graphic>
          <a:graphicData uri="http://schemas.openxmlformats.org/drawingml/2006/table">
            <a:tbl>
              <a:tblPr>
                <a:noFill/>
                <a:tableStyleId>{6CF0366D-FA9B-42A5-9943-595EE3ED626B}</a:tableStyleId>
              </a:tblPr>
              <a:tblGrid>
                <a:gridCol w="1317675"/>
                <a:gridCol w="1702725"/>
                <a:gridCol w="1702725"/>
                <a:gridCol w="1702725"/>
              </a:tblGrid>
              <a:tr h="518125">
                <a:tc>
                  <a:txBody>
                    <a:bodyPr/>
                    <a:lstStyle/>
                    <a:p>
                      <a:pPr indent="0" lvl="0" marL="0" rtl="0" algn="l">
                        <a:spcBef>
                          <a:spcPts val="0"/>
                        </a:spcBef>
                        <a:spcAft>
                          <a:spcPts val="0"/>
                        </a:spcAft>
                        <a:buNone/>
                      </a:pPr>
                      <a:r>
                        <a:t/>
                      </a:r>
                      <a:endParaRPr>
                        <a:solidFill>
                          <a:srgbClr val="313752"/>
                        </a:solidFill>
                      </a:endParaRPr>
                    </a:p>
                  </a:txBody>
                  <a:tcPr marT="91425" marB="91425" marR="91425" marL="91425" anchor="ctr">
                    <a:lnL cap="flat" cmpd="sng" w="19050">
                      <a:solidFill>
                        <a:srgbClr val="F0E2E2">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F0E2E2">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JUPITER</a:t>
                      </a:r>
                      <a:endParaRPr b="1" sz="2200">
                        <a:solidFill>
                          <a:schemeClr val="dk1"/>
                        </a:solidFill>
                        <a:latin typeface="Roboto Condensed"/>
                        <a:ea typeface="Roboto Condensed"/>
                        <a:cs typeface="Roboto Condensed"/>
                        <a:sym typeface="Roboto Condensed"/>
                      </a:endParaRPr>
                    </a:p>
                  </a:txBody>
                  <a:tcPr marT="91425" marB="91425" marR="91425" marL="91425" anchor="ctr">
                    <a:lnL cap="flat" cmpd="sng" w="19050">
                      <a:solidFill>
                        <a:srgbClr val="000000">
                          <a:alpha val="0"/>
                        </a:srgbClr>
                      </a:solidFill>
                      <a:prstDash val="solid"/>
                      <a:round/>
                      <a:headEnd len="sm" w="sm" type="none"/>
                      <a:tailEnd len="sm" w="sm" type="none"/>
                    </a:lnL>
                    <a:lnR cap="flat" cmpd="sng" w="19050">
                      <a:solidFill>
                        <a:srgbClr val="F0E2E2">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VENUS</a:t>
                      </a:r>
                      <a:endParaRPr b="1" sz="2200">
                        <a:solidFill>
                          <a:schemeClr val="dk1"/>
                        </a:solidFill>
                        <a:latin typeface="Roboto Condensed"/>
                        <a:ea typeface="Roboto Condensed"/>
                        <a:cs typeface="Roboto Condensed"/>
                        <a:sym typeface="Roboto Condensed"/>
                      </a:endParaRPr>
                    </a:p>
                  </a:txBody>
                  <a:tcPr marT="91425" marB="91425" marR="91425" marL="91425" anchor="ctr">
                    <a:lnL cap="flat" cmpd="sng" w="19050">
                      <a:solidFill>
                        <a:srgbClr val="F0E2E2">
                          <a:alpha val="0"/>
                        </a:srgbClr>
                      </a:solidFill>
                      <a:prstDash val="solid"/>
                      <a:round/>
                      <a:headEnd len="sm" w="sm" type="none"/>
                      <a:tailEnd len="sm" w="sm" type="none"/>
                    </a:lnL>
                    <a:lnR cap="flat" cmpd="sng" w="19050">
                      <a:solidFill>
                        <a:srgbClr val="F0E2E2">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MARS</a:t>
                      </a:r>
                      <a:endParaRPr b="1" sz="2200">
                        <a:solidFill>
                          <a:schemeClr val="dk1"/>
                        </a:solidFill>
                        <a:latin typeface="Roboto Condensed"/>
                        <a:ea typeface="Roboto Condensed"/>
                        <a:cs typeface="Roboto Condensed"/>
                        <a:sym typeface="Roboto Condensed"/>
                      </a:endParaRPr>
                    </a:p>
                  </a:txBody>
                  <a:tcPr marT="91425" marB="91425" marR="91425" marL="91425" anchor="ctr">
                    <a:lnL cap="flat" cmpd="sng" w="19050">
                      <a:solidFill>
                        <a:srgbClr val="F0E2E2">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r>
              <a:tr h="518125">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PRESS</a:t>
                      </a:r>
                      <a:endParaRPr b="1" sz="2200">
                        <a:solidFill>
                          <a:schemeClr val="dk1"/>
                        </a:solidFill>
                        <a:latin typeface="Roboto Condensed"/>
                        <a:ea typeface="Roboto Condensed"/>
                        <a:cs typeface="Roboto Condensed"/>
                        <a:sym typeface="Roboto Condensed"/>
                      </a:endParaRPr>
                    </a:p>
                  </a:txBody>
                  <a:tcPr marT="91425" marB="91425" marR="91425" marL="91425">
                    <a:lnL cap="flat" cmpd="sng" w="19050">
                      <a:solidFill>
                        <a:srgbClr val="000000">
                          <a:alpha val="0"/>
                        </a:srgbClr>
                      </a:solidFill>
                      <a:prstDash val="solid"/>
                      <a:round/>
                      <a:headEnd len="sm" w="sm" type="none"/>
                      <a:tailEnd len="sm" w="sm" type="none"/>
                    </a:lnL>
                    <a:lnR cap="flat" cmpd="sng" w="28575">
                      <a:solidFill>
                        <a:schemeClr val="dk2"/>
                      </a:solidFill>
                      <a:prstDash val="dash"/>
                      <a:round/>
                      <a:headEnd len="sm" w="sm" type="none"/>
                      <a:tailEnd len="sm" w="sm" type="none"/>
                    </a:lnR>
                    <a:lnT cap="flat" cmpd="sng" w="19050">
                      <a:solidFill>
                        <a:srgbClr val="000000">
                          <a:alpha val="0"/>
                        </a:srgbClr>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$53,000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19050">
                      <a:solidFill>
                        <a:srgbClr val="000000">
                          <a:alpha val="0"/>
                        </a:srgbClr>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$20,000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19050">
                      <a:solidFill>
                        <a:srgbClr val="000000">
                          <a:alpha val="0"/>
                        </a:srgbClr>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$5,000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19050">
                      <a:solidFill>
                        <a:srgbClr val="F0E2E2">
                          <a:alpha val="0"/>
                        </a:srgbClr>
                      </a:solidFill>
                      <a:prstDash val="solid"/>
                      <a:round/>
                      <a:headEnd len="sm" w="sm" type="none"/>
                      <a:tailEnd len="sm" w="sm" type="none"/>
                    </a:lnR>
                    <a:lnT cap="flat" cmpd="sng" w="19050">
                      <a:solidFill>
                        <a:srgbClr val="000000">
                          <a:alpha val="0"/>
                        </a:srgbClr>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518125">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ONLINE</a:t>
                      </a:r>
                      <a:endParaRPr b="1" sz="2200">
                        <a:solidFill>
                          <a:schemeClr val="dk1"/>
                        </a:solidFill>
                        <a:latin typeface="Roboto Condensed"/>
                        <a:ea typeface="Roboto Condensed"/>
                        <a:cs typeface="Roboto Condensed"/>
                        <a:sym typeface="Roboto Condensed"/>
                      </a:endParaRPr>
                    </a:p>
                  </a:txBody>
                  <a:tcPr marT="91425" marB="91425" marR="91425" marL="91425">
                    <a:lnL cap="flat" cmpd="sng" w="19050">
                      <a:solidFill>
                        <a:srgbClr val="000000">
                          <a:alpha val="0"/>
                        </a:srgbClr>
                      </a:solidFill>
                      <a:prstDash val="solid"/>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$35,000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$11,000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$1,000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19050">
                      <a:solidFill>
                        <a:srgbClr val="F0E2E2">
                          <a:alpha val="0"/>
                        </a:srgbClr>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chemeClr val="lt1"/>
                    </a:solidFill>
                  </a:tcPr>
                </a:tc>
              </a:tr>
              <a:tr h="518125">
                <a:tc>
                  <a:txBody>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TV</a:t>
                      </a:r>
                      <a:endParaRPr b="1" sz="2200">
                        <a:solidFill>
                          <a:schemeClr val="dk1"/>
                        </a:solidFill>
                        <a:latin typeface="Roboto Condensed"/>
                        <a:ea typeface="Roboto Condensed"/>
                        <a:cs typeface="Roboto Condensed"/>
                        <a:sym typeface="Roboto Condensed"/>
                      </a:endParaRPr>
                    </a:p>
                  </a:txBody>
                  <a:tcPr marT="91425" marB="91425" marR="91425" marL="91425">
                    <a:lnL cap="flat" cmpd="sng" w="19050">
                      <a:solidFill>
                        <a:srgbClr val="000000">
                          <a:alpha val="0"/>
                        </a:srgbClr>
                      </a:solidFill>
                      <a:prstDash val="solid"/>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1905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$21,000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19050">
                      <a:solidFill>
                        <a:srgbClr val="F0E2E2">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$5,000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solidFill>
                      <a:prstDash val="solid"/>
                      <a:round/>
                      <a:headEnd len="sm" w="sm" type="none"/>
                      <a:tailEnd len="sm" w="sm" type="none"/>
                    </a:lnT>
                    <a:lnB cap="flat" cmpd="sng" w="19050">
                      <a:solidFill>
                        <a:srgbClr val="F0E2E2">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Actor"/>
                          <a:ea typeface="Actor"/>
                          <a:cs typeface="Actor"/>
                          <a:sym typeface="Actor"/>
                        </a:rPr>
                        <a:t>$2,000</a:t>
                      </a:r>
                      <a:endParaRPr sz="1600">
                        <a:solidFill>
                          <a:schemeClr val="dk1"/>
                        </a:solidFill>
                        <a:latin typeface="Actor"/>
                        <a:ea typeface="Actor"/>
                        <a:cs typeface="Actor"/>
                        <a:sym typeface="Actor"/>
                      </a:endParaRPr>
                    </a:p>
                  </a:txBody>
                  <a:tcPr marT="91425" marB="91425" marR="91425" marL="91425" anchor="ctr">
                    <a:lnL cap="flat" cmpd="sng" w="28575">
                      <a:solidFill>
                        <a:schemeClr val="dk2"/>
                      </a:solidFill>
                      <a:prstDash val="dash"/>
                      <a:round/>
                      <a:headEnd len="sm" w="sm" type="none"/>
                      <a:tailEnd len="sm" w="sm" type="none"/>
                    </a:lnL>
                    <a:lnR cap="flat" cmpd="sng" w="19050">
                      <a:solidFill>
                        <a:srgbClr val="F0E2E2">
                          <a:alpha val="0"/>
                        </a:srgbClr>
                      </a:solidFill>
                      <a:prstDash val="solid"/>
                      <a:round/>
                      <a:headEnd len="sm" w="sm" type="none"/>
                      <a:tailEnd len="sm" w="sm" type="none"/>
                    </a:lnR>
                    <a:lnT cap="flat" cmpd="sng" w="28575">
                      <a:solidFill>
                        <a:schemeClr val="dk2"/>
                      </a:solidFill>
                      <a:prstDash val="solid"/>
                      <a:round/>
                      <a:headEnd len="sm" w="sm" type="none"/>
                      <a:tailEnd len="sm" w="sm" type="none"/>
                    </a:lnT>
                    <a:lnB cap="flat" cmpd="sng" w="19050">
                      <a:solidFill>
                        <a:srgbClr val="F0E2E2">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3"/>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lt2"/>
                </a:solidFill>
              </a:rPr>
              <a:t>REACH</a:t>
            </a:r>
            <a:endParaRPr>
              <a:solidFill>
                <a:schemeClr val="lt2"/>
              </a:solidFill>
            </a:endParaRPr>
          </a:p>
        </p:txBody>
      </p:sp>
      <p:sp>
        <p:nvSpPr>
          <p:cNvPr id="949" name="Google Shape;949;p73"/>
          <p:cNvSpPr txBox="1"/>
          <p:nvPr/>
        </p:nvSpPr>
        <p:spPr>
          <a:xfrm>
            <a:off x="4458875" y="3229292"/>
            <a:ext cx="3964500" cy="4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ctor"/>
                <a:ea typeface="Actor"/>
                <a:cs typeface="Actor"/>
                <a:sym typeface="Actor"/>
              </a:rPr>
              <a:t>Follow the link in the graph to modify its data and then paste the new one here. </a:t>
            </a:r>
            <a:r>
              <a:rPr b="1" lang="en" sz="1200">
                <a:solidFill>
                  <a:schemeClr val="dk1"/>
                </a:solidFill>
                <a:uFill>
                  <a:noFill/>
                </a:uFill>
                <a:latin typeface="Actor"/>
                <a:ea typeface="Actor"/>
                <a:cs typeface="Actor"/>
                <a:sym typeface="Actor"/>
                <a:hlinkClick r:id="rId3">
                  <a:extLst>
                    <a:ext uri="{A12FA001-AC4F-418D-AE19-62706E023703}">
                      <ahyp:hlinkClr val="tx"/>
                    </a:ext>
                  </a:extLst>
                </a:hlinkClick>
              </a:rPr>
              <a:t>For more info, click here</a:t>
            </a:r>
            <a:endParaRPr b="1" sz="1200">
              <a:solidFill>
                <a:schemeClr val="dk1"/>
              </a:solidFill>
              <a:latin typeface="Actor"/>
              <a:ea typeface="Actor"/>
              <a:cs typeface="Actor"/>
              <a:sym typeface="Actor"/>
            </a:endParaRPr>
          </a:p>
        </p:txBody>
      </p:sp>
      <p:sp>
        <p:nvSpPr>
          <p:cNvPr id="950" name="Google Shape;950;p73"/>
          <p:cNvSpPr txBox="1"/>
          <p:nvPr/>
        </p:nvSpPr>
        <p:spPr>
          <a:xfrm flipH="1">
            <a:off x="990875" y="1069575"/>
            <a:ext cx="29037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VENUS</a:t>
            </a:r>
            <a:endParaRPr b="1" sz="2200">
              <a:solidFill>
                <a:schemeClr val="dk1"/>
              </a:solidFill>
              <a:latin typeface="Roboto Condensed"/>
              <a:ea typeface="Roboto Condensed"/>
              <a:cs typeface="Roboto Condensed"/>
              <a:sym typeface="Roboto Condensed"/>
            </a:endParaRPr>
          </a:p>
        </p:txBody>
      </p:sp>
      <p:sp>
        <p:nvSpPr>
          <p:cNvPr id="951" name="Google Shape;951;p73"/>
          <p:cNvSpPr txBox="1"/>
          <p:nvPr/>
        </p:nvSpPr>
        <p:spPr>
          <a:xfrm flipH="1">
            <a:off x="990875" y="1494919"/>
            <a:ext cx="29037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Venus</a:t>
            </a:r>
            <a:r>
              <a:rPr lang="en" sz="1600">
                <a:solidFill>
                  <a:schemeClr val="dk1"/>
                </a:solidFill>
                <a:latin typeface="Actor"/>
                <a:ea typeface="Actor"/>
                <a:cs typeface="Actor"/>
                <a:sym typeface="Actor"/>
              </a:rPr>
              <a:t> has a beautiful name, but it's terribly hot</a:t>
            </a:r>
            <a:endParaRPr sz="1600">
              <a:solidFill>
                <a:schemeClr val="dk1"/>
              </a:solidFill>
              <a:latin typeface="Actor"/>
              <a:ea typeface="Actor"/>
              <a:cs typeface="Actor"/>
              <a:sym typeface="Actor"/>
            </a:endParaRPr>
          </a:p>
        </p:txBody>
      </p:sp>
      <p:sp>
        <p:nvSpPr>
          <p:cNvPr id="952" name="Google Shape;952;p73"/>
          <p:cNvSpPr/>
          <p:nvPr/>
        </p:nvSpPr>
        <p:spPr>
          <a:xfrm flipH="1">
            <a:off x="713225" y="1221325"/>
            <a:ext cx="224700" cy="22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3"/>
          <p:cNvSpPr txBox="1"/>
          <p:nvPr/>
        </p:nvSpPr>
        <p:spPr>
          <a:xfrm flipH="1">
            <a:off x="990875" y="2208238"/>
            <a:ext cx="2914500" cy="37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Condensed"/>
                <a:ea typeface="Roboto Condensed"/>
                <a:cs typeface="Roboto Condensed"/>
                <a:sym typeface="Roboto Condensed"/>
              </a:rPr>
              <a:t>50,000</a:t>
            </a:r>
            <a:endParaRPr b="1" sz="3000">
              <a:solidFill>
                <a:schemeClr val="dk1"/>
              </a:solidFill>
              <a:latin typeface="Roboto Condensed"/>
              <a:ea typeface="Roboto Condensed"/>
              <a:cs typeface="Roboto Condensed"/>
              <a:sym typeface="Roboto Condensed"/>
            </a:endParaRPr>
          </a:p>
        </p:txBody>
      </p:sp>
      <p:sp>
        <p:nvSpPr>
          <p:cNvPr id="954" name="Google Shape;954;p73"/>
          <p:cNvSpPr txBox="1"/>
          <p:nvPr/>
        </p:nvSpPr>
        <p:spPr>
          <a:xfrm flipH="1">
            <a:off x="990875" y="3025301"/>
            <a:ext cx="2914500" cy="37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Condensed"/>
                <a:ea typeface="Roboto Condensed"/>
                <a:cs typeface="Roboto Condensed"/>
                <a:sym typeface="Roboto Condensed"/>
              </a:rPr>
              <a:t>18,000,000</a:t>
            </a:r>
            <a:endParaRPr b="1" sz="3000">
              <a:solidFill>
                <a:schemeClr val="dk1"/>
              </a:solidFill>
              <a:latin typeface="Roboto Condensed"/>
              <a:ea typeface="Roboto Condensed"/>
              <a:cs typeface="Roboto Condensed"/>
              <a:sym typeface="Roboto Condensed"/>
            </a:endParaRPr>
          </a:p>
        </p:txBody>
      </p:sp>
      <p:sp>
        <p:nvSpPr>
          <p:cNvPr id="955" name="Google Shape;955;p73"/>
          <p:cNvSpPr txBox="1"/>
          <p:nvPr/>
        </p:nvSpPr>
        <p:spPr>
          <a:xfrm flipH="1">
            <a:off x="990875" y="2608982"/>
            <a:ext cx="2914500" cy="24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New followers</a:t>
            </a:r>
            <a:endParaRPr sz="1600">
              <a:solidFill>
                <a:schemeClr val="dk1"/>
              </a:solidFill>
              <a:latin typeface="Actor"/>
              <a:ea typeface="Actor"/>
              <a:cs typeface="Actor"/>
              <a:sym typeface="Actor"/>
            </a:endParaRPr>
          </a:p>
        </p:txBody>
      </p:sp>
      <p:sp>
        <p:nvSpPr>
          <p:cNvPr id="956" name="Google Shape;956;p73"/>
          <p:cNvSpPr txBox="1"/>
          <p:nvPr/>
        </p:nvSpPr>
        <p:spPr>
          <a:xfrm flipH="1">
            <a:off x="990875" y="3426045"/>
            <a:ext cx="2914500" cy="24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ctor"/>
                <a:ea typeface="Actor"/>
                <a:cs typeface="Actor"/>
                <a:sym typeface="Actor"/>
              </a:rPr>
              <a:t>Total m</a:t>
            </a:r>
            <a:r>
              <a:rPr lang="en" sz="1600">
                <a:solidFill>
                  <a:schemeClr val="dk1"/>
                </a:solidFill>
                <a:latin typeface="Actor"/>
                <a:ea typeface="Actor"/>
                <a:cs typeface="Actor"/>
                <a:sym typeface="Actor"/>
              </a:rPr>
              <a:t>ention and interactions</a:t>
            </a:r>
            <a:endParaRPr sz="1600">
              <a:solidFill>
                <a:schemeClr val="dk1"/>
              </a:solidFill>
              <a:latin typeface="Actor"/>
              <a:ea typeface="Actor"/>
              <a:cs typeface="Actor"/>
              <a:sym typeface="Actor"/>
            </a:endParaRPr>
          </a:p>
        </p:txBody>
      </p:sp>
      <p:pic>
        <p:nvPicPr>
          <p:cNvPr id="957" name="Google Shape;957;p73" title="Gráfico">
            <a:hlinkClick r:id="rId4"/>
          </p:cNvPr>
          <p:cNvPicPr preferRelativeResize="0"/>
          <p:nvPr/>
        </p:nvPicPr>
        <p:blipFill>
          <a:blip r:embed="rId5">
            <a:alphaModFix/>
          </a:blip>
          <a:stretch>
            <a:fillRect/>
          </a:stretch>
        </p:blipFill>
        <p:spPr>
          <a:xfrm>
            <a:off x="4824050" y="1221975"/>
            <a:ext cx="3234138" cy="1999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4"/>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cxnSp>
        <p:nvCxnSpPr>
          <p:cNvPr id="963" name="Google Shape;963;p74"/>
          <p:cNvCxnSpPr/>
          <p:nvPr/>
        </p:nvCxnSpPr>
        <p:spPr>
          <a:xfrm>
            <a:off x="781200" y="2458000"/>
            <a:ext cx="7581600" cy="0"/>
          </a:xfrm>
          <a:prstGeom prst="straightConnector1">
            <a:avLst/>
          </a:prstGeom>
          <a:noFill/>
          <a:ln cap="flat" cmpd="sng" w="28575">
            <a:solidFill>
              <a:schemeClr val="accent1"/>
            </a:solidFill>
            <a:prstDash val="solid"/>
            <a:round/>
            <a:headEnd len="med" w="med" type="oval"/>
            <a:tailEnd len="med" w="med" type="oval"/>
          </a:ln>
        </p:spPr>
      </p:cxnSp>
      <p:sp>
        <p:nvSpPr>
          <p:cNvPr id="964" name="Google Shape;964;p74"/>
          <p:cNvSpPr txBox="1"/>
          <p:nvPr/>
        </p:nvSpPr>
        <p:spPr>
          <a:xfrm>
            <a:off x="1200125" y="2774352"/>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MARS</a:t>
            </a:r>
            <a:endParaRPr b="1" sz="2200">
              <a:solidFill>
                <a:schemeClr val="dk1"/>
              </a:solidFill>
              <a:latin typeface="Roboto Condensed"/>
              <a:ea typeface="Roboto Condensed"/>
              <a:cs typeface="Roboto Condensed"/>
              <a:sym typeface="Roboto Condensed"/>
            </a:endParaRPr>
          </a:p>
        </p:txBody>
      </p:sp>
      <p:sp>
        <p:nvSpPr>
          <p:cNvPr id="965" name="Google Shape;965;p74"/>
          <p:cNvSpPr txBox="1"/>
          <p:nvPr/>
        </p:nvSpPr>
        <p:spPr>
          <a:xfrm>
            <a:off x="1200125" y="3146325"/>
            <a:ext cx="1695000" cy="8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Despite being red, Mars is a cold place</a:t>
            </a:r>
            <a:endParaRPr sz="1600">
              <a:solidFill>
                <a:schemeClr val="dk1"/>
              </a:solidFill>
              <a:latin typeface="Actor"/>
              <a:ea typeface="Actor"/>
              <a:cs typeface="Actor"/>
              <a:sym typeface="Actor"/>
            </a:endParaRPr>
          </a:p>
        </p:txBody>
      </p:sp>
      <p:sp>
        <p:nvSpPr>
          <p:cNvPr id="966" name="Google Shape;966;p74"/>
          <p:cNvSpPr txBox="1"/>
          <p:nvPr/>
        </p:nvSpPr>
        <p:spPr>
          <a:xfrm>
            <a:off x="3722725" y="2774352"/>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VENUS</a:t>
            </a:r>
            <a:endParaRPr b="1" sz="2200">
              <a:solidFill>
                <a:schemeClr val="dk1"/>
              </a:solidFill>
              <a:latin typeface="Roboto Condensed"/>
              <a:ea typeface="Roboto Condensed"/>
              <a:cs typeface="Roboto Condensed"/>
              <a:sym typeface="Roboto Condensed"/>
            </a:endParaRPr>
          </a:p>
        </p:txBody>
      </p:sp>
      <p:sp>
        <p:nvSpPr>
          <p:cNvPr id="967" name="Google Shape;967;p74"/>
          <p:cNvSpPr txBox="1"/>
          <p:nvPr/>
        </p:nvSpPr>
        <p:spPr>
          <a:xfrm>
            <a:off x="3722725" y="3146324"/>
            <a:ext cx="1695000" cy="8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Venus is the second planet from the Sun</a:t>
            </a:r>
            <a:endParaRPr sz="1600">
              <a:solidFill>
                <a:schemeClr val="dk1"/>
              </a:solidFill>
              <a:latin typeface="Actor"/>
              <a:ea typeface="Actor"/>
              <a:cs typeface="Actor"/>
              <a:sym typeface="Actor"/>
            </a:endParaRPr>
          </a:p>
        </p:txBody>
      </p:sp>
      <p:sp>
        <p:nvSpPr>
          <p:cNvPr id="968" name="Google Shape;968;p74"/>
          <p:cNvSpPr txBox="1"/>
          <p:nvPr/>
        </p:nvSpPr>
        <p:spPr>
          <a:xfrm>
            <a:off x="6245326" y="2774352"/>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Roboto Condensed"/>
                <a:ea typeface="Roboto Condensed"/>
                <a:cs typeface="Roboto Condensed"/>
                <a:sym typeface="Roboto Condensed"/>
              </a:rPr>
              <a:t>SATURN</a:t>
            </a:r>
            <a:endParaRPr b="1" sz="2200">
              <a:solidFill>
                <a:schemeClr val="dk1"/>
              </a:solidFill>
              <a:latin typeface="Roboto Condensed"/>
              <a:ea typeface="Roboto Condensed"/>
              <a:cs typeface="Roboto Condensed"/>
              <a:sym typeface="Roboto Condensed"/>
            </a:endParaRPr>
          </a:p>
        </p:txBody>
      </p:sp>
      <p:sp>
        <p:nvSpPr>
          <p:cNvPr id="969" name="Google Shape;969;p74"/>
          <p:cNvSpPr txBox="1"/>
          <p:nvPr/>
        </p:nvSpPr>
        <p:spPr>
          <a:xfrm>
            <a:off x="6245326" y="3146324"/>
            <a:ext cx="1695000" cy="8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ctor"/>
                <a:ea typeface="Actor"/>
                <a:cs typeface="Actor"/>
                <a:sym typeface="Actor"/>
              </a:rPr>
              <a:t>Saturn is a gas giant with several rings</a:t>
            </a:r>
            <a:endParaRPr sz="1600">
              <a:solidFill>
                <a:schemeClr val="dk1"/>
              </a:solidFill>
              <a:latin typeface="Actor"/>
              <a:ea typeface="Actor"/>
              <a:cs typeface="Actor"/>
              <a:sym typeface="Actor"/>
            </a:endParaRPr>
          </a:p>
        </p:txBody>
      </p:sp>
      <p:sp>
        <p:nvSpPr>
          <p:cNvPr id="970" name="Google Shape;970;p74"/>
          <p:cNvSpPr txBox="1"/>
          <p:nvPr/>
        </p:nvSpPr>
        <p:spPr>
          <a:xfrm>
            <a:off x="1200125" y="1624263"/>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Condensed"/>
                <a:ea typeface="Roboto Condensed"/>
                <a:cs typeface="Roboto Condensed"/>
                <a:sym typeface="Roboto Condensed"/>
              </a:rPr>
              <a:t>DAY 1</a:t>
            </a:r>
            <a:endParaRPr b="1" sz="2200">
              <a:solidFill>
                <a:schemeClr val="accent1"/>
              </a:solidFill>
              <a:latin typeface="Roboto Condensed"/>
              <a:ea typeface="Roboto Condensed"/>
              <a:cs typeface="Roboto Condensed"/>
              <a:sym typeface="Roboto Condensed"/>
            </a:endParaRPr>
          </a:p>
        </p:txBody>
      </p:sp>
      <p:sp>
        <p:nvSpPr>
          <p:cNvPr id="971" name="Google Shape;971;p74"/>
          <p:cNvSpPr txBox="1"/>
          <p:nvPr/>
        </p:nvSpPr>
        <p:spPr>
          <a:xfrm>
            <a:off x="3722725" y="1624263"/>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Condensed"/>
                <a:ea typeface="Roboto Condensed"/>
                <a:cs typeface="Roboto Condensed"/>
                <a:sym typeface="Roboto Condensed"/>
              </a:rPr>
              <a:t>DAY 2</a:t>
            </a:r>
            <a:endParaRPr b="1" sz="2200">
              <a:solidFill>
                <a:schemeClr val="accent1"/>
              </a:solidFill>
              <a:latin typeface="Roboto Condensed"/>
              <a:ea typeface="Roboto Condensed"/>
              <a:cs typeface="Roboto Condensed"/>
              <a:sym typeface="Roboto Condensed"/>
            </a:endParaRPr>
          </a:p>
        </p:txBody>
      </p:sp>
      <p:sp>
        <p:nvSpPr>
          <p:cNvPr id="972" name="Google Shape;972;p74"/>
          <p:cNvSpPr txBox="1"/>
          <p:nvPr/>
        </p:nvSpPr>
        <p:spPr>
          <a:xfrm>
            <a:off x="6245325" y="1624263"/>
            <a:ext cx="16950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oboto Condensed"/>
                <a:ea typeface="Roboto Condensed"/>
                <a:cs typeface="Roboto Condensed"/>
                <a:sym typeface="Roboto Condensed"/>
              </a:rPr>
              <a:t>DAY 3</a:t>
            </a:r>
            <a:endParaRPr b="1" sz="2200">
              <a:solidFill>
                <a:schemeClr val="accent1"/>
              </a:solidFill>
              <a:latin typeface="Roboto Condensed"/>
              <a:ea typeface="Roboto Condensed"/>
              <a:cs typeface="Roboto Condensed"/>
              <a:sym typeface="Roboto Condensed"/>
            </a:endParaRPr>
          </a:p>
        </p:txBody>
      </p:sp>
      <p:sp>
        <p:nvSpPr>
          <p:cNvPr id="973" name="Google Shape;973;p74"/>
          <p:cNvSpPr/>
          <p:nvPr/>
        </p:nvSpPr>
        <p:spPr>
          <a:xfrm>
            <a:off x="1761275" y="2171650"/>
            <a:ext cx="572697" cy="572697"/>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4"/>
          <p:cNvSpPr/>
          <p:nvPr/>
        </p:nvSpPr>
        <p:spPr>
          <a:xfrm>
            <a:off x="4293850" y="2171650"/>
            <a:ext cx="572697" cy="572697"/>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4"/>
          <p:cNvSpPr/>
          <p:nvPr/>
        </p:nvSpPr>
        <p:spPr>
          <a:xfrm>
            <a:off x="6826427" y="2171650"/>
            <a:ext cx="572697" cy="572697"/>
          </a:xfrm>
          <a:custGeom>
            <a:rect b="b" l="l" r="r" t="t"/>
            <a:pathLst>
              <a:path extrusionOk="0" h="14591" w="14591">
                <a:moveTo>
                  <a:pt x="7296" y="1"/>
                </a:moveTo>
                <a:cubicBezTo>
                  <a:pt x="3253" y="1"/>
                  <a:pt x="1" y="3253"/>
                  <a:pt x="1" y="7296"/>
                </a:cubicBezTo>
                <a:cubicBezTo>
                  <a:pt x="1" y="11339"/>
                  <a:pt x="3253" y="14591"/>
                  <a:pt x="7296" y="14591"/>
                </a:cubicBezTo>
                <a:cubicBezTo>
                  <a:pt x="11308" y="14591"/>
                  <a:pt x="14591" y="11339"/>
                  <a:pt x="14591" y="7296"/>
                </a:cubicBezTo>
                <a:cubicBezTo>
                  <a:pt x="14591" y="3253"/>
                  <a:pt x="11308" y="1"/>
                  <a:pt x="7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74"/>
          <p:cNvGrpSpPr/>
          <p:nvPr/>
        </p:nvGrpSpPr>
        <p:grpSpPr>
          <a:xfrm>
            <a:off x="1864639" y="2275010"/>
            <a:ext cx="365985" cy="365985"/>
            <a:chOff x="1190625" y="238125"/>
            <a:chExt cx="5228350" cy="5228350"/>
          </a:xfrm>
        </p:grpSpPr>
        <p:sp>
          <p:nvSpPr>
            <p:cNvPr id="977" name="Google Shape;977;p74"/>
            <p:cNvSpPr/>
            <p:nvPr/>
          </p:nvSpPr>
          <p:spPr>
            <a:xfrm>
              <a:off x="1190625" y="238125"/>
              <a:ext cx="5228350" cy="3993100"/>
            </a:xfrm>
            <a:custGeom>
              <a:rect b="b" l="l" r="r" t="t"/>
              <a:pathLst>
                <a:path extrusionOk="0" h="159724" w="209134">
                  <a:moveTo>
                    <a:pt x="80070" y="85781"/>
                  </a:moveTo>
                  <a:cubicBezTo>
                    <a:pt x="83452" y="85781"/>
                    <a:pt x="86197" y="88526"/>
                    <a:pt x="86197" y="91908"/>
                  </a:cubicBezTo>
                  <a:cubicBezTo>
                    <a:pt x="86197" y="95290"/>
                    <a:pt x="83452" y="98035"/>
                    <a:pt x="80070" y="98035"/>
                  </a:cubicBezTo>
                  <a:cubicBezTo>
                    <a:pt x="76688" y="98035"/>
                    <a:pt x="73943" y="95290"/>
                    <a:pt x="73943" y="91908"/>
                  </a:cubicBezTo>
                  <a:cubicBezTo>
                    <a:pt x="73943" y="88526"/>
                    <a:pt x="76688" y="85781"/>
                    <a:pt x="80070" y="85781"/>
                  </a:cubicBezTo>
                  <a:close/>
                  <a:moveTo>
                    <a:pt x="129088" y="85781"/>
                  </a:moveTo>
                  <a:cubicBezTo>
                    <a:pt x="132470" y="85781"/>
                    <a:pt x="135215" y="88526"/>
                    <a:pt x="135215" y="91908"/>
                  </a:cubicBezTo>
                  <a:cubicBezTo>
                    <a:pt x="135215" y="95290"/>
                    <a:pt x="132470" y="98035"/>
                    <a:pt x="129088" y="98035"/>
                  </a:cubicBezTo>
                  <a:cubicBezTo>
                    <a:pt x="125705" y="98035"/>
                    <a:pt x="122961" y="95290"/>
                    <a:pt x="122961" y="91908"/>
                  </a:cubicBezTo>
                  <a:cubicBezTo>
                    <a:pt x="122961" y="88526"/>
                    <a:pt x="125705" y="85781"/>
                    <a:pt x="129088" y="85781"/>
                  </a:cubicBezTo>
                  <a:close/>
                  <a:moveTo>
                    <a:pt x="67816" y="0"/>
                  </a:moveTo>
                  <a:cubicBezTo>
                    <a:pt x="64434" y="0"/>
                    <a:pt x="61689" y="2745"/>
                    <a:pt x="61689" y="6127"/>
                  </a:cubicBezTo>
                  <a:lnTo>
                    <a:pt x="61689" y="24509"/>
                  </a:lnTo>
                  <a:lnTo>
                    <a:pt x="43307" y="24509"/>
                  </a:lnTo>
                  <a:cubicBezTo>
                    <a:pt x="19607" y="24509"/>
                    <a:pt x="0" y="43724"/>
                    <a:pt x="0" y="67399"/>
                  </a:cubicBezTo>
                  <a:lnTo>
                    <a:pt x="0" y="159724"/>
                  </a:lnTo>
                  <a:lnTo>
                    <a:pt x="37180" y="159724"/>
                  </a:lnTo>
                  <a:lnTo>
                    <a:pt x="37180" y="79654"/>
                  </a:lnTo>
                  <a:cubicBezTo>
                    <a:pt x="37180" y="76271"/>
                    <a:pt x="39925" y="73526"/>
                    <a:pt x="43307" y="73526"/>
                  </a:cubicBezTo>
                  <a:cubicBezTo>
                    <a:pt x="46689" y="73526"/>
                    <a:pt x="49434" y="76271"/>
                    <a:pt x="49434" y="79654"/>
                  </a:cubicBezTo>
                  <a:lnTo>
                    <a:pt x="49434" y="100363"/>
                  </a:lnTo>
                  <a:lnTo>
                    <a:pt x="52816" y="98672"/>
                  </a:lnTo>
                  <a:cubicBezTo>
                    <a:pt x="53674" y="98243"/>
                    <a:pt x="54612" y="98029"/>
                    <a:pt x="55552" y="98029"/>
                  </a:cubicBezTo>
                  <a:cubicBezTo>
                    <a:pt x="56493" y="98029"/>
                    <a:pt x="57436" y="98243"/>
                    <a:pt x="58306" y="98672"/>
                  </a:cubicBezTo>
                  <a:lnTo>
                    <a:pt x="80070" y="109554"/>
                  </a:lnTo>
                  <a:lnTo>
                    <a:pt x="101834" y="98672"/>
                  </a:lnTo>
                  <a:cubicBezTo>
                    <a:pt x="102692" y="98243"/>
                    <a:pt x="103629" y="98029"/>
                    <a:pt x="104570" y="98029"/>
                  </a:cubicBezTo>
                  <a:cubicBezTo>
                    <a:pt x="105510" y="98029"/>
                    <a:pt x="106454" y="98243"/>
                    <a:pt x="107324" y="98672"/>
                  </a:cubicBezTo>
                  <a:lnTo>
                    <a:pt x="129088" y="109554"/>
                  </a:lnTo>
                  <a:lnTo>
                    <a:pt x="150851" y="98672"/>
                  </a:lnTo>
                  <a:cubicBezTo>
                    <a:pt x="151709" y="98243"/>
                    <a:pt x="152647" y="98029"/>
                    <a:pt x="153587" y="98029"/>
                  </a:cubicBezTo>
                  <a:cubicBezTo>
                    <a:pt x="154528" y="98029"/>
                    <a:pt x="155471" y="98243"/>
                    <a:pt x="156341" y="98672"/>
                  </a:cubicBezTo>
                  <a:lnTo>
                    <a:pt x="159724" y="100363"/>
                  </a:lnTo>
                  <a:lnTo>
                    <a:pt x="159724" y="79654"/>
                  </a:lnTo>
                  <a:cubicBezTo>
                    <a:pt x="159724" y="76271"/>
                    <a:pt x="162469" y="73526"/>
                    <a:pt x="165851" y="73526"/>
                  </a:cubicBezTo>
                  <a:cubicBezTo>
                    <a:pt x="169233" y="73526"/>
                    <a:pt x="171978" y="76271"/>
                    <a:pt x="171978" y="79654"/>
                  </a:cubicBezTo>
                  <a:lnTo>
                    <a:pt x="171978" y="159724"/>
                  </a:lnTo>
                  <a:lnTo>
                    <a:pt x="209133" y="159724"/>
                  </a:lnTo>
                  <a:lnTo>
                    <a:pt x="209133" y="67399"/>
                  </a:lnTo>
                  <a:cubicBezTo>
                    <a:pt x="209133" y="43724"/>
                    <a:pt x="189526" y="24509"/>
                    <a:pt x="165851" y="24509"/>
                  </a:cubicBezTo>
                  <a:lnTo>
                    <a:pt x="147469" y="24509"/>
                  </a:lnTo>
                  <a:lnTo>
                    <a:pt x="147469" y="6127"/>
                  </a:lnTo>
                  <a:cubicBezTo>
                    <a:pt x="147469" y="2745"/>
                    <a:pt x="144724" y="0"/>
                    <a:pt x="141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4"/>
            <p:cNvSpPr/>
            <p:nvPr/>
          </p:nvSpPr>
          <p:spPr>
            <a:xfrm>
              <a:off x="4760325" y="3013725"/>
              <a:ext cx="423400" cy="269625"/>
            </a:xfrm>
            <a:custGeom>
              <a:rect b="b" l="l" r="r" t="t"/>
              <a:pathLst>
                <a:path extrusionOk="0" h="10785" w="16936">
                  <a:moveTo>
                    <a:pt x="10808" y="1"/>
                  </a:moveTo>
                  <a:lnTo>
                    <a:pt x="0" y="5393"/>
                  </a:lnTo>
                  <a:lnTo>
                    <a:pt x="10808" y="10785"/>
                  </a:lnTo>
                  <a:lnTo>
                    <a:pt x="16936" y="7721"/>
                  </a:lnTo>
                  <a:lnTo>
                    <a:pt x="16936" y="3064"/>
                  </a:lnTo>
                  <a:lnTo>
                    <a:pt x="108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4"/>
            <p:cNvSpPr/>
            <p:nvPr/>
          </p:nvSpPr>
          <p:spPr>
            <a:xfrm>
              <a:off x="2426475" y="3320100"/>
              <a:ext cx="2757250" cy="1217500"/>
            </a:xfrm>
            <a:custGeom>
              <a:rect b="b" l="l" r="r" t="t"/>
              <a:pathLst>
                <a:path extrusionOk="0" h="48700" w="110290">
                  <a:moveTo>
                    <a:pt x="30636" y="11519"/>
                  </a:moveTo>
                  <a:cubicBezTo>
                    <a:pt x="34018" y="11519"/>
                    <a:pt x="36763" y="14264"/>
                    <a:pt x="36763" y="17646"/>
                  </a:cubicBezTo>
                  <a:cubicBezTo>
                    <a:pt x="36763" y="21029"/>
                    <a:pt x="34018" y="23774"/>
                    <a:pt x="30636" y="23774"/>
                  </a:cubicBezTo>
                  <a:cubicBezTo>
                    <a:pt x="27254" y="23774"/>
                    <a:pt x="24509" y="21029"/>
                    <a:pt x="24509" y="17646"/>
                  </a:cubicBezTo>
                  <a:cubicBezTo>
                    <a:pt x="24509" y="14264"/>
                    <a:pt x="27254" y="11519"/>
                    <a:pt x="30636" y="11519"/>
                  </a:cubicBezTo>
                  <a:close/>
                  <a:moveTo>
                    <a:pt x="79654" y="11519"/>
                  </a:moveTo>
                  <a:cubicBezTo>
                    <a:pt x="83036" y="11519"/>
                    <a:pt x="85781" y="14264"/>
                    <a:pt x="85781" y="17646"/>
                  </a:cubicBezTo>
                  <a:cubicBezTo>
                    <a:pt x="85781" y="21029"/>
                    <a:pt x="83036" y="23774"/>
                    <a:pt x="79654" y="23774"/>
                  </a:cubicBezTo>
                  <a:cubicBezTo>
                    <a:pt x="76271" y="23774"/>
                    <a:pt x="73527" y="21029"/>
                    <a:pt x="73527" y="17646"/>
                  </a:cubicBezTo>
                  <a:cubicBezTo>
                    <a:pt x="73527" y="14264"/>
                    <a:pt x="76271" y="11519"/>
                    <a:pt x="79654" y="11519"/>
                  </a:cubicBezTo>
                  <a:close/>
                  <a:moveTo>
                    <a:pt x="30636" y="0"/>
                  </a:moveTo>
                  <a:lnTo>
                    <a:pt x="8872" y="10882"/>
                  </a:lnTo>
                  <a:cubicBezTo>
                    <a:pt x="8002" y="11311"/>
                    <a:pt x="7059" y="11525"/>
                    <a:pt x="6118" y="11525"/>
                  </a:cubicBezTo>
                  <a:cubicBezTo>
                    <a:pt x="5178" y="11525"/>
                    <a:pt x="4240" y="11311"/>
                    <a:pt x="3382" y="10882"/>
                  </a:cubicBezTo>
                  <a:lnTo>
                    <a:pt x="0" y="9191"/>
                  </a:lnTo>
                  <a:lnTo>
                    <a:pt x="0" y="48699"/>
                  </a:lnTo>
                  <a:lnTo>
                    <a:pt x="110290" y="48699"/>
                  </a:lnTo>
                  <a:lnTo>
                    <a:pt x="110290" y="9191"/>
                  </a:lnTo>
                  <a:lnTo>
                    <a:pt x="106907" y="10882"/>
                  </a:lnTo>
                  <a:cubicBezTo>
                    <a:pt x="106037" y="11311"/>
                    <a:pt x="105094" y="11525"/>
                    <a:pt x="104153" y="11525"/>
                  </a:cubicBezTo>
                  <a:cubicBezTo>
                    <a:pt x="103213" y="11525"/>
                    <a:pt x="102275" y="11311"/>
                    <a:pt x="101417" y="10882"/>
                  </a:cubicBezTo>
                  <a:lnTo>
                    <a:pt x="79654" y="0"/>
                  </a:lnTo>
                  <a:lnTo>
                    <a:pt x="57890" y="10882"/>
                  </a:lnTo>
                  <a:cubicBezTo>
                    <a:pt x="57020" y="11311"/>
                    <a:pt x="56076" y="11525"/>
                    <a:pt x="55136" y="11525"/>
                  </a:cubicBezTo>
                  <a:cubicBezTo>
                    <a:pt x="54195" y="11525"/>
                    <a:pt x="53258" y="11311"/>
                    <a:pt x="52400" y="10882"/>
                  </a:cubicBezTo>
                  <a:lnTo>
                    <a:pt x="306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4"/>
            <p:cNvSpPr/>
            <p:nvPr/>
          </p:nvSpPr>
          <p:spPr>
            <a:xfrm>
              <a:off x="3534875" y="3013725"/>
              <a:ext cx="540450" cy="269625"/>
            </a:xfrm>
            <a:custGeom>
              <a:rect b="b" l="l" r="r" t="t"/>
              <a:pathLst>
                <a:path extrusionOk="0" h="10785" w="21618">
                  <a:moveTo>
                    <a:pt x="10809" y="1"/>
                  </a:moveTo>
                  <a:lnTo>
                    <a:pt x="1" y="5393"/>
                  </a:lnTo>
                  <a:lnTo>
                    <a:pt x="10809" y="10785"/>
                  </a:lnTo>
                  <a:lnTo>
                    <a:pt x="21617" y="5393"/>
                  </a:lnTo>
                  <a:lnTo>
                    <a:pt x="108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4"/>
            <p:cNvSpPr/>
            <p:nvPr/>
          </p:nvSpPr>
          <p:spPr>
            <a:xfrm>
              <a:off x="5490075" y="4537575"/>
              <a:ext cx="928900" cy="612725"/>
            </a:xfrm>
            <a:custGeom>
              <a:rect b="b" l="l" r="r" t="t"/>
              <a:pathLst>
                <a:path extrusionOk="0" h="24509" w="37156">
                  <a:moveTo>
                    <a:pt x="0" y="0"/>
                  </a:moveTo>
                  <a:lnTo>
                    <a:pt x="0" y="24509"/>
                  </a:lnTo>
                  <a:lnTo>
                    <a:pt x="31028" y="24509"/>
                  </a:lnTo>
                  <a:cubicBezTo>
                    <a:pt x="34410" y="24509"/>
                    <a:pt x="37155" y="21764"/>
                    <a:pt x="37155" y="18382"/>
                  </a:cubicBezTo>
                  <a:lnTo>
                    <a:pt x="37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4"/>
            <p:cNvSpPr/>
            <p:nvPr/>
          </p:nvSpPr>
          <p:spPr>
            <a:xfrm>
              <a:off x="1190625" y="4537575"/>
              <a:ext cx="929500" cy="612725"/>
            </a:xfrm>
            <a:custGeom>
              <a:rect b="b" l="l" r="r" t="t"/>
              <a:pathLst>
                <a:path extrusionOk="0" h="24509" w="37180">
                  <a:moveTo>
                    <a:pt x="0" y="0"/>
                  </a:moveTo>
                  <a:lnTo>
                    <a:pt x="0" y="18382"/>
                  </a:lnTo>
                  <a:cubicBezTo>
                    <a:pt x="0" y="21764"/>
                    <a:pt x="2745" y="24509"/>
                    <a:pt x="6127" y="24509"/>
                  </a:cubicBezTo>
                  <a:lnTo>
                    <a:pt x="37180" y="24509"/>
                  </a:lnTo>
                  <a:lnTo>
                    <a:pt x="371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4"/>
            <p:cNvSpPr/>
            <p:nvPr/>
          </p:nvSpPr>
          <p:spPr>
            <a:xfrm>
              <a:off x="2426475" y="4843925"/>
              <a:ext cx="2757250" cy="622550"/>
            </a:xfrm>
            <a:custGeom>
              <a:rect b="b" l="l" r="r" t="t"/>
              <a:pathLst>
                <a:path extrusionOk="0" h="24902" w="110290">
                  <a:moveTo>
                    <a:pt x="0" y="0"/>
                  </a:moveTo>
                  <a:lnTo>
                    <a:pt x="0" y="18774"/>
                  </a:lnTo>
                  <a:cubicBezTo>
                    <a:pt x="0" y="22156"/>
                    <a:pt x="2745" y="24901"/>
                    <a:pt x="6127" y="24901"/>
                  </a:cubicBezTo>
                  <a:lnTo>
                    <a:pt x="104162" y="24901"/>
                  </a:lnTo>
                  <a:cubicBezTo>
                    <a:pt x="107545" y="24901"/>
                    <a:pt x="110290" y="22156"/>
                    <a:pt x="110290" y="18774"/>
                  </a:cubicBezTo>
                  <a:lnTo>
                    <a:pt x="110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4"/>
            <p:cNvSpPr/>
            <p:nvPr/>
          </p:nvSpPr>
          <p:spPr>
            <a:xfrm>
              <a:off x="2426475" y="3013725"/>
              <a:ext cx="423400" cy="269625"/>
            </a:xfrm>
            <a:custGeom>
              <a:rect b="b" l="l" r="r" t="t"/>
              <a:pathLst>
                <a:path extrusionOk="0" h="10785" w="16936">
                  <a:moveTo>
                    <a:pt x="6127" y="1"/>
                  </a:moveTo>
                  <a:lnTo>
                    <a:pt x="0" y="3064"/>
                  </a:lnTo>
                  <a:lnTo>
                    <a:pt x="0" y="7721"/>
                  </a:lnTo>
                  <a:lnTo>
                    <a:pt x="6127" y="10785"/>
                  </a:lnTo>
                  <a:lnTo>
                    <a:pt x="16936" y="5393"/>
                  </a:lnTo>
                  <a:lnTo>
                    <a:pt x="6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74"/>
          <p:cNvGrpSpPr/>
          <p:nvPr/>
        </p:nvGrpSpPr>
        <p:grpSpPr>
          <a:xfrm>
            <a:off x="4345970" y="2343676"/>
            <a:ext cx="468460" cy="228661"/>
            <a:chOff x="1190625" y="1575675"/>
            <a:chExt cx="5228350" cy="2549175"/>
          </a:xfrm>
        </p:grpSpPr>
        <p:sp>
          <p:nvSpPr>
            <p:cNvPr id="986" name="Google Shape;986;p74"/>
            <p:cNvSpPr/>
            <p:nvPr/>
          </p:nvSpPr>
          <p:spPr>
            <a:xfrm>
              <a:off x="6112575" y="2341575"/>
              <a:ext cx="306400" cy="919100"/>
            </a:xfrm>
            <a:custGeom>
              <a:rect b="b" l="l" r="r" t="t"/>
              <a:pathLst>
                <a:path extrusionOk="0" h="36764" w="12256">
                  <a:moveTo>
                    <a:pt x="1" y="1"/>
                  </a:moveTo>
                  <a:lnTo>
                    <a:pt x="1" y="36764"/>
                  </a:lnTo>
                  <a:lnTo>
                    <a:pt x="6128" y="36764"/>
                  </a:lnTo>
                  <a:cubicBezTo>
                    <a:pt x="9510" y="36764"/>
                    <a:pt x="12255" y="34019"/>
                    <a:pt x="12255" y="30637"/>
                  </a:cubicBezTo>
                  <a:lnTo>
                    <a:pt x="12255" y="6128"/>
                  </a:lnTo>
                  <a:cubicBezTo>
                    <a:pt x="12255" y="2746"/>
                    <a:pt x="9510" y="1"/>
                    <a:pt x="61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4"/>
            <p:cNvSpPr/>
            <p:nvPr/>
          </p:nvSpPr>
          <p:spPr>
            <a:xfrm>
              <a:off x="1803325" y="1575675"/>
              <a:ext cx="4002925" cy="2549175"/>
            </a:xfrm>
            <a:custGeom>
              <a:rect b="b" l="l" r="r" t="t"/>
              <a:pathLst>
                <a:path extrusionOk="0" h="101967" w="160117">
                  <a:moveTo>
                    <a:pt x="55559" y="24522"/>
                  </a:moveTo>
                  <a:cubicBezTo>
                    <a:pt x="57125" y="24522"/>
                    <a:pt x="58687" y="25122"/>
                    <a:pt x="59876" y="26323"/>
                  </a:cubicBezTo>
                  <a:cubicBezTo>
                    <a:pt x="62278" y="28700"/>
                    <a:pt x="62278" y="32573"/>
                    <a:pt x="59876" y="34975"/>
                  </a:cubicBezTo>
                  <a:lnTo>
                    <a:pt x="35367" y="59483"/>
                  </a:lnTo>
                  <a:cubicBezTo>
                    <a:pt x="34178" y="60684"/>
                    <a:pt x="32616" y="61285"/>
                    <a:pt x="31050" y="61285"/>
                  </a:cubicBezTo>
                  <a:cubicBezTo>
                    <a:pt x="29485" y="61285"/>
                    <a:pt x="27916" y="60684"/>
                    <a:pt x="26715" y="59483"/>
                  </a:cubicBezTo>
                  <a:cubicBezTo>
                    <a:pt x="24313" y="57082"/>
                    <a:pt x="24313" y="53209"/>
                    <a:pt x="26715" y="50832"/>
                  </a:cubicBezTo>
                  <a:lnTo>
                    <a:pt x="51224" y="26323"/>
                  </a:lnTo>
                  <a:cubicBezTo>
                    <a:pt x="52425" y="25122"/>
                    <a:pt x="53994" y="24522"/>
                    <a:pt x="55559" y="24522"/>
                  </a:cubicBezTo>
                  <a:close/>
                  <a:moveTo>
                    <a:pt x="86195" y="24522"/>
                  </a:moveTo>
                  <a:cubicBezTo>
                    <a:pt x="87761" y="24522"/>
                    <a:pt x="89323" y="25122"/>
                    <a:pt x="90512" y="26323"/>
                  </a:cubicBezTo>
                  <a:cubicBezTo>
                    <a:pt x="92914" y="28700"/>
                    <a:pt x="92914" y="32573"/>
                    <a:pt x="90512" y="34975"/>
                  </a:cubicBezTo>
                  <a:lnTo>
                    <a:pt x="66003" y="59483"/>
                  </a:lnTo>
                  <a:cubicBezTo>
                    <a:pt x="64814" y="60684"/>
                    <a:pt x="63252" y="61285"/>
                    <a:pt x="61686" y="61285"/>
                  </a:cubicBezTo>
                  <a:cubicBezTo>
                    <a:pt x="60121" y="61285"/>
                    <a:pt x="58552" y="60684"/>
                    <a:pt x="57351" y="59483"/>
                  </a:cubicBezTo>
                  <a:cubicBezTo>
                    <a:pt x="54949" y="57082"/>
                    <a:pt x="54949" y="53209"/>
                    <a:pt x="57351" y="50832"/>
                  </a:cubicBezTo>
                  <a:lnTo>
                    <a:pt x="81860" y="26323"/>
                  </a:lnTo>
                  <a:cubicBezTo>
                    <a:pt x="83061" y="25122"/>
                    <a:pt x="84630" y="24522"/>
                    <a:pt x="86195" y="24522"/>
                  </a:cubicBezTo>
                  <a:close/>
                  <a:moveTo>
                    <a:pt x="80071" y="1"/>
                  </a:moveTo>
                  <a:cubicBezTo>
                    <a:pt x="41421" y="1"/>
                    <a:pt x="13260" y="6643"/>
                    <a:pt x="2844" y="13211"/>
                  </a:cubicBezTo>
                  <a:cubicBezTo>
                    <a:pt x="1079" y="14338"/>
                    <a:pt x="1" y="16299"/>
                    <a:pt x="1" y="18382"/>
                  </a:cubicBezTo>
                  <a:lnTo>
                    <a:pt x="1" y="85781"/>
                  </a:lnTo>
                  <a:cubicBezTo>
                    <a:pt x="1" y="88698"/>
                    <a:pt x="2060" y="91222"/>
                    <a:pt x="4927" y="91786"/>
                  </a:cubicBezTo>
                  <a:lnTo>
                    <a:pt x="54582" y="101639"/>
                  </a:lnTo>
                  <a:cubicBezTo>
                    <a:pt x="55671" y="101860"/>
                    <a:pt x="56753" y="101966"/>
                    <a:pt x="57816" y="101966"/>
                  </a:cubicBezTo>
                  <a:cubicBezTo>
                    <a:pt x="66510" y="101966"/>
                    <a:pt x="73944" y="94866"/>
                    <a:pt x="73944" y="85781"/>
                  </a:cubicBezTo>
                  <a:cubicBezTo>
                    <a:pt x="73944" y="82399"/>
                    <a:pt x="76689" y="79654"/>
                    <a:pt x="80071" y="79654"/>
                  </a:cubicBezTo>
                  <a:cubicBezTo>
                    <a:pt x="83453" y="79654"/>
                    <a:pt x="86198" y="82399"/>
                    <a:pt x="86198" y="85781"/>
                  </a:cubicBezTo>
                  <a:cubicBezTo>
                    <a:pt x="86198" y="94952"/>
                    <a:pt x="93706" y="101963"/>
                    <a:pt x="102329" y="101963"/>
                  </a:cubicBezTo>
                  <a:cubicBezTo>
                    <a:pt x="103385" y="101963"/>
                    <a:pt x="104458" y="101858"/>
                    <a:pt x="105536" y="101639"/>
                  </a:cubicBezTo>
                  <a:lnTo>
                    <a:pt x="155190" y="91786"/>
                  </a:lnTo>
                  <a:cubicBezTo>
                    <a:pt x="158058" y="91222"/>
                    <a:pt x="160117" y="88698"/>
                    <a:pt x="160117" y="85781"/>
                  </a:cubicBezTo>
                  <a:lnTo>
                    <a:pt x="160117" y="18382"/>
                  </a:lnTo>
                  <a:cubicBezTo>
                    <a:pt x="160117" y="16299"/>
                    <a:pt x="159038" y="14338"/>
                    <a:pt x="157274" y="13211"/>
                  </a:cubicBezTo>
                  <a:cubicBezTo>
                    <a:pt x="146882" y="6643"/>
                    <a:pt x="118697" y="1"/>
                    <a:pt x="80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4"/>
            <p:cNvSpPr/>
            <p:nvPr/>
          </p:nvSpPr>
          <p:spPr>
            <a:xfrm>
              <a:off x="1190625" y="2341575"/>
              <a:ext cx="306375" cy="919100"/>
            </a:xfrm>
            <a:custGeom>
              <a:rect b="b" l="l" r="r" t="t"/>
              <a:pathLst>
                <a:path extrusionOk="0" h="36764" w="12255">
                  <a:moveTo>
                    <a:pt x="6127" y="1"/>
                  </a:moveTo>
                  <a:cubicBezTo>
                    <a:pt x="2745" y="1"/>
                    <a:pt x="0" y="2746"/>
                    <a:pt x="0" y="6128"/>
                  </a:cubicBezTo>
                  <a:lnTo>
                    <a:pt x="0" y="30637"/>
                  </a:lnTo>
                  <a:cubicBezTo>
                    <a:pt x="0" y="34019"/>
                    <a:pt x="2745" y="36764"/>
                    <a:pt x="6127" y="36764"/>
                  </a:cubicBezTo>
                  <a:lnTo>
                    <a:pt x="12254" y="36764"/>
                  </a:lnTo>
                  <a:lnTo>
                    <a:pt x="122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4"/>
          <p:cNvGrpSpPr/>
          <p:nvPr/>
        </p:nvGrpSpPr>
        <p:grpSpPr>
          <a:xfrm>
            <a:off x="6899330" y="2298014"/>
            <a:ext cx="426877" cy="319965"/>
            <a:chOff x="1180200" y="860025"/>
            <a:chExt cx="5218550" cy="3974725"/>
          </a:xfrm>
        </p:grpSpPr>
        <p:sp>
          <p:nvSpPr>
            <p:cNvPr id="990" name="Google Shape;990;p74"/>
            <p:cNvSpPr/>
            <p:nvPr/>
          </p:nvSpPr>
          <p:spPr>
            <a:xfrm>
              <a:off x="1180200" y="3306000"/>
              <a:ext cx="917250" cy="305775"/>
            </a:xfrm>
            <a:custGeom>
              <a:rect b="b" l="l" r="r" t="t"/>
              <a:pathLst>
                <a:path extrusionOk="0" h="12231" w="36690">
                  <a:moveTo>
                    <a:pt x="6128" y="0"/>
                  </a:moveTo>
                  <a:cubicBezTo>
                    <a:pt x="2745" y="0"/>
                    <a:pt x="0" y="2721"/>
                    <a:pt x="0" y="6103"/>
                  </a:cubicBezTo>
                  <a:cubicBezTo>
                    <a:pt x="0" y="9485"/>
                    <a:pt x="2745" y="12230"/>
                    <a:pt x="6128" y="12230"/>
                  </a:cubicBezTo>
                  <a:lnTo>
                    <a:pt x="30587" y="12230"/>
                  </a:lnTo>
                  <a:cubicBezTo>
                    <a:pt x="33970" y="12230"/>
                    <a:pt x="36690" y="9485"/>
                    <a:pt x="36690" y="6103"/>
                  </a:cubicBezTo>
                  <a:cubicBezTo>
                    <a:pt x="36690" y="2721"/>
                    <a:pt x="33970" y="0"/>
                    <a:pt x="30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4"/>
            <p:cNvSpPr/>
            <p:nvPr/>
          </p:nvSpPr>
          <p:spPr>
            <a:xfrm>
              <a:off x="1485950" y="3917500"/>
              <a:ext cx="917250" cy="305775"/>
            </a:xfrm>
            <a:custGeom>
              <a:rect b="b" l="l" r="r" t="t"/>
              <a:pathLst>
                <a:path extrusionOk="0" h="12231" w="36690">
                  <a:moveTo>
                    <a:pt x="6127" y="0"/>
                  </a:moveTo>
                  <a:cubicBezTo>
                    <a:pt x="2745" y="0"/>
                    <a:pt x="0" y="2721"/>
                    <a:pt x="0" y="6103"/>
                  </a:cubicBezTo>
                  <a:cubicBezTo>
                    <a:pt x="0" y="9485"/>
                    <a:pt x="2745" y="12230"/>
                    <a:pt x="6127" y="12230"/>
                  </a:cubicBezTo>
                  <a:lnTo>
                    <a:pt x="30587" y="12230"/>
                  </a:lnTo>
                  <a:cubicBezTo>
                    <a:pt x="33969" y="12230"/>
                    <a:pt x="36690" y="9485"/>
                    <a:pt x="36690" y="6103"/>
                  </a:cubicBezTo>
                  <a:cubicBezTo>
                    <a:pt x="36690" y="2721"/>
                    <a:pt x="33969" y="0"/>
                    <a:pt x="30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4"/>
            <p:cNvSpPr/>
            <p:nvPr/>
          </p:nvSpPr>
          <p:spPr>
            <a:xfrm>
              <a:off x="1180200" y="1471525"/>
              <a:ext cx="917250" cy="305775"/>
            </a:xfrm>
            <a:custGeom>
              <a:rect b="b" l="l" r="r" t="t"/>
              <a:pathLst>
                <a:path extrusionOk="0" h="12231" w="36690">
                  <a:moveTo>
                    <a:pt x="6128" y="0"/>
                  </a:moveTo>
                  <a:cubicBezTo>
                    <a:pt x="2745" y="0"/>
                    <a:pt x="0" y="2721"/>
                    <a:pt x="0" y="6103"/>
                  </a:cubicBezTo>
                  <a:cubicBezTo>
                    <a:pt x="0" y="9485"/>
                    <a:pt x="2745" y="12230"/>
                    <a:pt x="6128" y="12230"/>
                  </a:cubicBezTo>
                  <a:lnTo>
                    <a:pt x="30587" y="12230"/>
                  </a:lnTo>
                  <a:cubicBezTo>
                    <a:pt x="33970" y="12230"/>
                    <a:pt x="36690" y="9485"/>
                    <a:pt x="36690" y="6103"/>
                  </a:cubicBezTo>
                  <a:cubicBezTo>
                    <a:pt x="36690" y="2721"/>
                    <a:pt x="33970" y="0"/>
                    <a:pt x="30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4"/>
            <p:cNvSpPr/>
            <p:nvPr/>
          </p:nvSpPr>
          <p:spPr>
            <a:xfrm>
              <a:off x="1485950" y="860025"/>
              <a:ext cx="917250" cy="305775"/>
            </a:xfrm>
            <a:custGeom>
              <a:rect b="b" l="l" r="r" t="t"/>
              <a:pathLst>
                <a:path extrusionOk="0" h="12231" w="36690">
                  <a:moveTo>
                    <a:pt x="6127" y="0"/>
                  </a:moveTo>
                  <a:cubicBezTo>
                    <a:pt x="2745" y="0"/>
                    <a:pt x="0" y="2721"/>
                    <a:pt x="0" y="6103"/>
                  </a:cubicBezTo>
                  <a:cubicBezTo>
                    <a:pt x="0" y="9485"/>
                    <a:pt x="2745" y="12230"/>
                    <a:pt x="6127" y="12230"/>
                  </a:cubicBezTo>
                  <a:lnTo>
                    <a:pt x="30587" y="12230"/>
                  </a:lnTo>
                  <a:cubicBezTo>
                    <a:pt x="33969" y="12230"/>
                    <a:pt x="36690" y="9485"/>
                    <a:pt x="36690" y="6103"/>
                  </a:cubicBezTo>
                  <a:cubicBezTo>
                    <a:pt x="36690" y="2721"/>
                    <a:pt x="33969" y="0"/>
                    <a:pt x="30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4"/>
            <p:cNvSpPr/>
            <p:nvPr/>
          </p:nvSpPr>
          <p:spPr>
            <a:xfrm>
              <a:off x="5012750" y="860025"/>
              <a:ext cx="917275" cy="917275"/>
            </a:xfrm>
            <a:custGeom>
              <a:rect b="b" l="l" r="r" t="t"/>
              <a:pathLst>
                <a:path extrusionOk="0" h="36691" w="36691">
                  <a:moveTo>
                    <a:pt x="18333" y="0"/>
                  </a:moveTo>
                  <a:cubicBezTo>
                    <a:pt x="8236" y="0"/>
                    <a:pt x="1" y="8211"/>
                    <a:pt x="1" y="18333"/>
                  </a:cubicBezTo>
                  <a:cubicBezTo>
                    <a:pt x="1" y="28455"/>
                    <a:pt x="8236" y="36690"/>
                    <a:pt x="18333" y="36690"/>
                  </a:cubicBezTo>
                  <a:cubicBezTo>
                    <a:pt x="28455" y="36690"/>
                    <a:pt x="36690" y="28455"/>
                    <a:pt x="36690" y="18333"/>
                  </a:cubicBezTo>
                  <a:cubicBezTo>
                    <a:pt x="36690" y="8211"/>
                    <a:pt x="28455" y="0"/>
                    <a:pt x="18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4"/>
            <p:cNvSpPr/>
            <p:nvPr/>
          </p:nvSpPr>
          <p:spPr>
            <a:xfrm>
              <a:off x="1180200" y="1165775"/>
              <a:ext cx="5218550" cy="3668975"/>
            </a:xfrm>
            <a:custGeom>
              <a:rect b="b" l="l" r="r" t="t"/>
              <a:pathLst>
                <a:path extrusionOk="0" h="146759" w="208742">
                  <a:moveTo>
                    <a:pt x="116589" y="24460"/>
                  </a:moveTo>
                  <a:lnTo>
                    <a:pt x="136980" y="48920"/>
                  </a:lnTo>
                  <a:lnTo>
                    <a:pt x="102913" y="48920"/>
                  </a:lnTo>
                  <a:lnTo>
                    <a:pt x="78453" y="24460"/>
                  </a:lnTo>
                  <a:close/>
                  <a:moveTo>
                    <a:pt x="61150" y="0"/>
                  </a:moveTo>
                  <a:cubicBezTo>
                    <a:pt x="54410" y="0"/>
                    <a:pt x="48920" y="5466"/>
                    <a:pt x="48920" y="12230"/>
                  </a:cubicBezTo>
                  <a:lnTo>
                    <a:pt x="48920" y="24460"/>
                  </a:lnTo>
                  <a:cubicBezTo>
                    <a:pt x="48920" y="27695"/>
                    <a:pt x="50219" y="30808"/>
                    <a:pt x="52523" y="33087"/>
                  </a:cubicBezTo>
                  <a:lnTo>
                    <a:pt x="68331" y="48920"/>
                  </a:lnTo>
                  <a:lnTo>
                    <a:pt x="24460" y="48920"/>
                  </a:lnTo>
                  <a:lnTo>
                    <a:pt x="24460" y="42793"/>
                  </a:lnTo>
                  <a:cubicBezTo>
                    <a:pt x="24460" y="39410"/>
                    <a:pt x="21740" y="36690"/>
                    <a:pt x="18357" y="36690"/>
                  </a:cubicBezTo>
                  <a:cubicBezTo>
                    <a:pt x="14975" y="36690"/>
                    <a:pt x="12230" y="39410"/>
                    <a:pt x="12230" y="42793"/>
                  </a:cubicBezTo>
                  <a:lnTo>
                    <a:pt x="12230" y="48920"/>
                  </a:lnTo>
                  <a:lnTo>
                    <a:pt x="6128" y="48920"/>
                  </a:lnTo>
                  <a:cubicBezTo>
                    <a:pt x="2745" y="48920"/>
                    <a:pt x="0" y="51640"/>
                    <a:pt x="0" y="55022"/>
                  </a:cubicBezTo>
                  <a:cubicBezTo>
                    <a:pt x="0" y="58405"/>
                    <a:pt x="2745" y="61150"/>
                    <a:pt x="6128" y="61150"/>
                  </a:cubicBezTo>
                  <a:lnTo>
                    <a:pt x="12230" y="61150"/>
                  </a:lnTo>
                  <a:lnTo>
                    <a:pt x="12230" y="67252"/>
                  </a:lnTo>
                  <a:cubicBezTo>
                    <a:pt x="12230" y="70635"/>
                    <a:pt x="14975" y="73380"/>
                    <a:pt x="18357" y="73380"/>
                  </a:cubicBezTo>
                  <a:cubicBezTo>
                    <a:pt x="21740" y="73380"/>
                    <a:pt x="24460" y="70635"/>
                    <a:pt x="24460" y="67252"/>
                  </a:cubicBezTo>
                  <a:lnTo>
                    <a:pt x="24460" y="61150"/>
                  </a:lnTo>
                  <a:lnTo>
                    <a:pt x="80561" y="61150"/>
                  </a:lnTo>
                  <a:lnTo>
                    <a:pt x="97864" y="78428"/>
                  </a:lnTo>
                  <a:lnTo>
                    <a:pt x="97864" y="134529"/>
                  </a:lnTo>
                  <a:lnTo>
                    <a:pt x="55047" y="134529"/>
                  </a:lnTo>
                  <a:cubicBezTo>
                    <a:pt x="51665" y="134529"/>
                    <a:pt x="48920" y="137274"/>
                    <a:pt x="48920" y="140632"/>
                  </a:cubicBezTo>
                  <a:cubicBezTo>
                    <a:pt x="48920" y="144014"/>
                    <a:pt x="51665" y="146759"/>
                    <a:pt x="55047" y="146759"/>
                  </a:cubicBezTo>
                  <a:lnTo>
                    <a:pt x="177762" y="146759"/>
                  </a:lnTo>
                  <a:cubicBezTo>
                    <a:pt x="179380" y="146759"/>
                    <a:pt x="180924" y="146122"/>
                    <a:pt x="182076" y="144970"/>
                  </a:cubicBezTo>
                  <a:lnTo>
                    <a:pt x="194306" y="132740"/>
                  </a:lnTo>
                  <a:cubicBezTo>
                    <a:pt x="196708" y="130338"/>
                    <a:pt x="196708" y="126490"/>
                    <a:pt x="194306" y="124088"/>
                  </a:cubicBezTo>
                  <a:cubicBezTo>
                    <a:pt x="193117" y="122900"/>
                    <a:pt x="191555" y="122305"/>
                    <a:pt x="189989" y="122305"/>
                  </a:cubicBezTo>
                  <a:cubicBezTo>
                    <a:pt x="188424" y="122305"/>
                    <a:pt x="186855" y="122900"/>
                    <a:pt x="185654" y="124088"/>
                  </a:cubicBezTo>
                  <a:lnTo>
                    <a:pt x="175238" y="134529"/>
                  </a:lnTo>
                  <a:lnTo>
                    <a:pt x="122324" y="134529"/>
                  </a:lnTo>
                  <a:lnTo>
                    <a:pt x="122324" y="73380"/>
                  </a:lnTo>
                  <a:cubicBezTo>
                    <a:pt x="122324" y="70144"/>
                    <a:pt x="121025" y="67007"/>
                    <a:pt x="118721" y="64728"/>
                  </a:cubicBezTo>
                  <a:lnTo>
                    <a:pt x="115143" y="61150"/>
                  </a:lnTo>
                  <a:lnTo>
                    <a:pt x="196095" y="61150"/>
                  </a:lnTo>
                  <a:cubicBezTo>
                    <a:pt x="202835" y="61150"/>
                    <a:pt x="208742" y="55660"/>
                    <a:pt x="208742" y="48920"/>
                  </a:cubicBezTo>
                  <a:cubicBezTo>
                    <a:pt x="208742" y="42180"/>
                    <a:pt x="202859" y="36690"/>
                    <a:pt x="196095" y="36690"/>
                  </a:cubicBezTo>
                  <a:lnTo>
                    <a:pt x="159013" y="36690"/>
                  </a:lnTo>
                  <a:lnTo>
                    <a:pt x="131710" y="4387"/>
                  </a:lnTo>
                  <a:cubicBezTo>
                    <a:pt x="129382" y="1593"/>
                    <a:pt x="125951" y="0"/>
                    <a:pt x="122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75"/>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2"/>
                </a:solidFill>
              </a:rPr>
              <a:t>MULTIMEDIA CONTENT</a:t>
            </a:r>
            <a:endParaRPr>
              <a:solidFill>
                <a:schemeClr val="accent2"/>
              </a:solidFill>
            </a:endParaRPr>
          </a:p>
        </p:txBody>
      </p:sp>
      <p:sp>
        <p:nvSpPr>
          <p:cNvPr id="1001" name="Google Shape;1001;p75"/>
          <p:cNvSpPr txBox="1"/>
          <p:nvPr>
            <p:ph idx="1" type="subTitle"/>
          </p:nvPr>
        </p:nvSpPr>
        <p:spPr>
          <a:xfrm>
            <a:off x="2876375" y="3498825"/>
            <a:ext cx="3391200" cy="4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Insert your multimedia content here</a:t>
            </a:r>
            <a:endParaRPr/>
          </a:p>
        </p:txBody>
      </p:sp>
      <p:grpSp>
        <p:nvGrpSpPr>
          <p:cNvPr id="1002" name="Google Shape;1002;p75"/>
          <p:cNvGrpSpPr/>
          <p:nvPr/>
        </p:nvGrpSpPr>
        <p:grpSpPr>
          <a:xfrm>
            <a:off x="3234843" y="1201721"/>
            <a:ext cx="2674316" cy="2149375"/>
            <a:chOff x="1917371" y="1288466"/>
            <a:chExt cx="2993079" cy="2405568"/>
          </a:xfrm>
        </p:grpSpPr>
        <p:sp>
          <p:nvSpPr>
            <p:cNvPr id="1003" name="Google Shape;1003;p75"/>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5"/>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5"/>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5"/>
            <p:cNvSpPr/>
            <p:nvPr/>
          </p:nvSpPr>
          <p:spPr>
            <a:xfrm>
              <a:off x="1917371" y="2936993"/>
              <a:ext cx="2993079" cy="34686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5"/>
            <p:cNvSpPr/>
            <p:nvPr/>
          </p:nvSpPr>
          <p:spPr>
            <a:xfrm>
              <a:off x="3120490" y="3283851"/>
              <a:ext cx="586711" cy="78276"/>
            </a:xfrm>
            <a:custGeom>
              <a:rect b="b" l="l" r="r" t="t"/>
              <a:pathLst>
                <a:path extrusionOk="0" h="4800" w="35978">
                  <a:moveTo>
                    <a:pt x="334" y="1"/>
                  </a:moveTo>
                  <a:lnTo>
                    <a:pt x="1" y="4800"/>
                  </a:lnTo>
                  <a:lnTo>
                    <a:pt x="35978" y="4800"/>
                  </a:lnTo>
                  <a:lnTo>
                    <a:pt x="35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8" name="Google Shape;1008;p75"/>
          <p:cNvPicPr preferRelativeResize="0"/>
          <p:nvPr/>
        </p:nvPicPr>
        <p:blipFill>
          <a:blip r:embed="rId3">
            <a:alphaModFix/>
          </a:blip>
          <a:stretch>
            <a:fillRect/>
          </a:stretch>
        </p:blipFill>
        <p:spPr>
          <a:xfrm>
            <a:off x="3330438" y="1334175"/>
            <a:ext cx="2483124" cy="1396750"/>
          </a:xfrm>
          <a:prstGeom prst="rect">
            <a:avLst/>
          </a:prstGeom>
          <a:noFill/>
          <a:ln>
            <a:noFill/>
          </a:ln>
        </p:spPr>
      </p:pic>
      <p:cxnSp>
        <p:nvCxnSpPr>
          <p:cNvPr id="1009" name="Google Shape;1009;p75"/>
          <p:cNvCxnSpPr/>
          <p:nvPr/>
        </p:nvCxnSpPr>
        <p:spPr>
          <a:xfrm>
            <a:off x="0" y="2085750"/>
            <a:ext cx="2736000" cy="0"/>
          </a:xfrm>
          <a:prstGeom prst="straightConnector1">
            <a:avLst/>
          </a:prstGeom>
          <a:noFill/>
          <a:ln cap="flat" cmpd="sng" w="28575">
            <a:solidFill>
              <a:schemeClr val="accent3"/>
            </a:solidFill>
            <a:prstDash val="dash"/>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6"/>
          <p:cNvSpPr txBox="1"/>
          <p:nvPr>
            <p:ph type="title"/>
          </p:nvPr>
        </p:nvSpPr>
        <p:spPr>
          <a:xfrm flipH="1">
            <a:off x="713282"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015" name="Google Shape;1015;p76"/>
          <p:cNvSpPr txBox="1"/>
          <p:nvPr>
            <p:ph idx="1" type="subTitle"/>
          </p:nvPr>
        </p:nvSpPr>
        <p:spPr>
          <a:xfrm flipH="1">
            <a:off x="912751" y="3263075"/>
            <a:ext cx="31878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016" name="Google Shape;1016;p76"/>
          <p:cNvSpPr txBox="1"/>
          <p:nvPr>
            <p:ph idx="2" type="subTitle"/>
          </p:nvPr>
        </p:nvSpPr>
        <p:spPr>
          <a:xfrm flipH="1">
            <a:off x="5043451" y="3263075"/>
            <a:ext cx="3187800" cy="3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017" name="Google Shape;1017;p76"/>
          <p:cNvSpPr txBox="1"/>
          <p:nvPr>
            <p:ph idx="3" type="subTitle"/>
          </p:nvPr>
        </p:nvSpPr>
        <p:spPr>
          <a:xfrm flipH="1">
            <a:off x="912688" y="3712350"/>
            <a:ext cx="3187800" cy="51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018" name="Google Shape;1018;p76"/>
          <p:cNvSpPr txBox="1"/>
          <p:nvPr>
            <p:ph idx="4" type="subTitle"/>
          </p:nvPr>
        </p:nvSpPr>
        <p:spPr>
          <a:xfrm flipH="1">
            <a:off x="5042019" y="3715275"/>
            <a:ext cx="3187800" cy="51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019" name="Google Shape;1019;p76"/>
          <p:cNvPicPr preferRelativeResize="0"/>
          <p:nvPr/>
        </p:nvPicPr>
        <p:blipFill rotWithShape="1">
          <a:blip r:embed="rId3">
            <a:alphaModFix/>
          </a:blip>
          <a:srcRect b="0" l="9854" r="21708" t="0"/>
          <a:stretch/>
        </p:blipFill>
        <p:spPr>
          <a:xfrm>
            <a:off x="1568950" y="1373975"/>
            <a:ext cx="1875300" cy="1827000"/>
          </a:xfrm>
          <a:prstGeom prst="ellipse">
            <a:avLst/>
          </a:prstGeom>
          <a:noFill/>
          <a:ln>
            <a:noFill/>
          </a:ln>
        </p:spPr>
      </p:pic>
      <p:pic>
        <p:nvPicPr>
          <p:cNvPr id="1020" name="Google Shape;1020;p76"/>
          <p:cNvPicPr preferRelativeResize="0"/>
          <p:nvPr/>
        </p:nvPicPr>
        <p:blipFill rotWithShape="1">
          <a:blip r:embed="rId4">
            <a:alphaModFix/>
          </a:blip>
          <a:srcRect b="42954" l="25281" r="19995" t="21525"/>
          <a:stretch/>
        </p:blipFill>
        <p:spPr>
          <a:xfrm>
            <a:off x="5699700" y="1373975"/>
            <a:ext cx="1875300" cy="18270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7"/>
          <p:cNvSpPr txBox="1"/>
          <p:nvPr>
            <p:ph type="title"/>
          </p:nvPr>
        </p:nvSpPr>
        <p:spPr>
          <a:xfrm flipH="1">
            <a:off x="4253875" y="546613"/>
            <a:ext cx="4176900" cy="102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026" name="Google Shape;1026;p77"/>
          <p:cNvSpPr txBox="1"/>
          <p:nvPr>
            <p:ph idx="1" type="subTitle"/>
          </p:nvPr>
        </p:nvSpPr>
        <p:spPr>
          <a:xfrm flipH="1">
            <a:off x="4253875" y="1572600"/>
            <a:ext cx="4176900" cy="81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Do you have any questions?</a:t>
            </a:r>
            <a:endParaRPr/>
          </a:p>
          <a:p>
            <a:pPr indent="0" lvl="0" marL="0" rtl="0" algn="r">
              <a:spcBef>
                <a:spcPts val="0"/>
              </a:spcBef>
              <a:spcAft>
                <a:spcPts val="0"/>
              </a:spcAft>
              <a:buClr>
                <a:schemeClr val="dk1"/>
              </a:buClr>
              <a:buSzPts val="1100"/>
              <a:buFont typeface="Arial"/>
              <a:buNone/>
            </a:pPr>
            <a:r>
              <a:rPr lang="en"/>
              <a:t>addyouremail@freepik.com | +91 620 421 838 yourcompany.com</a:t>
            </a:r>
            <a:endParaRPr/>
          </a:p>
        </p:txBody>
      </p:sp>
      <p:grpSp>
        <p:nvGrpSpPr>
          <p:cNvPr id="1027" name="Google Shape;1027;p77"/>
          <p:cNvGrpSpPr/>
          <p:nvPr/>
        </p:nvGrpSpPr>
        <p:grpSpPr>
          <a:xfrm>
            <a:off x="5603866" y="2608752"/>
            <a:ext cx="428705" cy="428683"/>
            <a:chOff x="266768" y="1721375"/>
            <a:chExt cx="397907" cy="397887"/>
          </a:xfrm>
        </p:grpSpPr>
        <p:sp>
          <p:nvSpPr>
            <p:cNvPr id="1028" name="Google Shape;1028;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77"/>
          <p:cNvGrpSpPr/>
          <p:nvPr/>
        </p:nvGrpSpPr>
        <p:grpSpPr>
          <a:xfrm>
            <a:off x="7144051" y="2608752"/>
            <a:ext cx="428683" cy="428683"/>
            <a:chOff x="1379798" y="1723250"/>
            <a:chExt cx="397887" cy="397887"/>
          </a:xfrm>
        </p:grpSpPr>
        <p:sp>
          <p:nvSpPr>
            <p:cNvPr id="1031" name="Google Shape;1031;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77"/>
          <p:cNvGrpSpPr/>
          <p:nvPr/>
        </p:nvGrpSpPr>
        <p:grpSpPr>
          <a:xfrm>
            <a:off x="6376746" y="2608755"/>
            <a:ext cx="428740" cy="428683"/>
            <a:chOff x="864491" y="1723250"/>
            <a:chExt cx="397866" cy="397887"/>
          </a:xfrm>
        </p:grpSpPr>
        <p:sp>
          <p:nvSpPr>
            <p:cNvPr id="1036" name="Google Shape;1036;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77"/>
          <p:cNvGrpSpPr/>
          <p:nvPr/>
        </p:nvGrpSpPr>
        <p:grpSpPr>
          <a:xfrm>
            <a:off x="7911415" y="2608942"/>
            <a:ext cx="428229" cy="428229"/>
            <a:chOff x="1190625" y="238125"/>
            <a:chExt cx="5235075" cy="5235075"/>
          </a:xfrm>
        </p:grpSpPr>
        <p:sp>
          <p:nvSpPr>
            <p:cNvPr id="1040" name="Google Shape;1040;p7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77"/>
          <p:cNvSpPr txBox="1"/>
          <p:nvPr/>
        </p:nvSpPr>
        <p:spPr>
          <a:xfrm>
            <a:off x="4727874" y="3936313"/>
            <a:ext cx="37029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dk1"/>
                </a:solidFill>
                <a:latin typeface="Actor"/>
                <a:ea typeface="Actor"/>
                <a:cs typeface="Actor"/>
                <a:sym typeface="Actor"/>
              </a:rPr>
              <a:t>Please, keep this slide for the attribution</a:t>
            </a:r>
            <a:endParaRPr sz="1200">
              <a:solidFill>
                <a:schemeClr val="dk1"/>
              </a:solidFill>
              <a:latin typeface="Actor"/>
              <a:ea typeface="Actor"/>
              <a:cs typeface="Actor"/>
              <a:sym typeface="Acto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8"/>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WINTER SPORT</a:t>
            </a:r>
            <a:endParaRPr/>
          </a:p>
        </p:txBody>
      </p:sp>
      <p:grpSp>
        <p:nvGrpSpPr>
          <p:cNvPr id="1048" name="Google Shape;1048;p78"/>
          <p:cNvGrpSpPr/>
          <p:nvPr/>
        </p:nvGrpSpPr>
        <p:grpSpPr>
          <a:xfrm>
            <a:off x="1006910" y="1806084"/>
            <a:ext cx="365984" cy="365985"/>
            <a:chOff x="1190625" y="238125"/>
            <a:chExt cx="5228350" cy="5228350"/>
          </a:xfrm>
        </p:grpSpPr>
        <p:sp>
          <p:nvSpPr>
            <p:cNvPr id="1049" name="Google Shape;1049;p78"/>
            <p:cNvSpPr/>
            <p:nvPr/>
          </p:nvSpPr>
          <p:spPr>
            <a:xfrm>
              <a:off x="1190625" y="238125"/>
              <a:ext cx="5228350" cy="3083825"/>
            </a:xfrm>
            <a:custGeom>
              <a:rect b="b" l="l" r="r" t="t"/>
              <a:pathLst>
                <a:path extrusionOk="0" h="123353" w="209134">
                  <a:moveTo>
                    <a:pt x="86197" y="0"/>
                  </a:moveTo>
                  <a:cubicBezTo>
                    <a:pt x="59164" y="0"/>
                    <a:pt x="37180" y="21984"/>
                    <a:pt x="37180" y="49018"/>
                  </a:cubicBezTo>
                  <a:cubicBezTo>
                    <a:pt x="16911" y="49018"/>
                    <a:pt x="0" y="65929"/>
                    <a:pt x="0" y="86197"/>
                  </a:cubicBezTo>
                  <a:cubicBezTo>
                    <a:pt x="0" y="106466"/>
                    <a:pt x="16911" y="123353"/>
                    <a:pt x="37180" y="123353"/>
                  </a:cubicBezTo>
                  <a:lnTo>
                    <a:pt x="171978" y="123353"/>
                  </a:lnTo>
                  <a:cubicBezTo>
                    <a:pt x="192247" y="123353"/>
                    <a:pt x="209133" y="106466"/>
                    <a:pt x="209133" y="86197"/>
                  </a:cubicBezTo>
                  <a:cubicBezTo>
                    <a:pt x="209133" y="65929"/>
                    <a:pt x="192247" y="49018"/>
                    <a:pt x="171978" y="49018"/>
                  </a:cubicBezTo>
                  <a:lnTo>
                    <a:pt x="171365" y="49018"/>
                  </a:lnTo>
                  <a:cubicBezTo>
                    <a:pt x="168522" y="35048"/>
                    <a:pt x="156121" y="24509"/>
                    <a:pt x="141342" y="24509"/>
                  </a:cubicBezTo>
                  <a:cubicBezTo>
                    <a:pt x="137298" y="24509"/>
                    <a:pt x="133352" y="25293"/>
                    <a:pt x="129700" y="26837"/>
                  </a:cubicBezTo>
                  <a:cubicBezTo>
                    <a:pt x="121441" y="10539"/>
                    <a:pt x="104750" y="0"/>
                    <a:pt x="86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4534825" y="238125"/>
              <a:ext cx="1567975" cy="1081450"/>
            </a:xfrm>
            <a:custGeom>
              <a:rect b="b" l="l" r="r" t="t"/>
              <a:pathLst>
                <a:path extrusionOk="0" h="43258" w="62719">
                  <a:moveTo>
                    <a:pt x="25956" y="0"/>
                  </a:moveTo>
                  <a:cubicBezTo>
                    <a:pt x="15785" y="0"/>
                    <a:pt x="6667" y="4117"/>
                    <a:pt x="1" y="10784"/>
                  </a:cubicBezTo>
                  <a:cubicBezTo>
                    <a:pt x="516" y="11421"/>
                    <a:pt x="1079" y="12009"/>
                    <a:pt x="1569" y="12671"/>
                  </a:cubicBezTo>
                  <a:cubicBezTo>
                    <a:pt x="3555" y="12401"/>
                    <a:pt x="5540" y="12254"/>
                    <a:pt x="7574" y="12254"/>
                  </a:cubicBezTo>
                  <a:cubicBezTo>
                    <a:pt x="24681" y="12254"/>
                    <a:pt x="39926" y="22499"/>
                    <a:pt x="46715" y="37621"/>
                  </a:cubicBezTo>
                  <a:cubicBezTo>
                    <a:pt x="52254" y="38650"/>
                    <a:pt x="57425" y="40611"/>
                    <a:pt x="62131" y="43258"/>
                  </a:cubicBezTo>
                  <a:cubicBezTo>
                    <a:pt x="62498" y="41126"/>
                    <a:pt x="62719" y="38944"/>
                    <a:pt x="62719" y="36763"/>
                  </a:cubicBezTo>
                  <a:cubicBezTo>
                    <a:pt x="62719" y="16494"/>
                    <a:pt x="46224" y="0"/>
                    <a:pt x="25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4570975" y="3628300"/>
              <a:ext cx="919125" cy="919100"/>
            </a:xfrm>
            <a:custGeom>
              <a:rect b="b" l="l" r="r" t="t"/>
              <a:pathLst>
                <a:path extrusionOk="0" h="36764" w="36765">
                  <a:moveTo>
                    <a:pt x="18382" y="12254"/>
                  </a:moveTo>
                  <a:cubicBezTo>
                    <a:pt x="21765" y="12254"/>
                    <a:pt x="24510" y="14999"/>
                    <a:pt x="24510" y="18382"/>
                  </a:cubicBezTo>
                  <a:cubicBezTo>
                    <a:pt x="24510" y="21764"/>
                    <a:pt x="21765" y="24509"/>
                    <a:pt x="18382" y="24509"/>
                  </a:cubicBezTo>
                  <a:cubicBezTo>
                    <a:pt x="15000" y="24509"/>
                    <a:pt x="12255" y="21764"/>
                    <a:pt x="12255" y="18382"/>
                  </a:cubicBezTo>
                  <a:cubicBezTo>
                    <a:pt x="12255" y="14999"/>
                    <a:pt x="15000" y="12254"/>
                    <a:pt x="18382" y="12254"/>
                  </a:cubicBezTo>
                  <a:close/>
                  <a:moveTo>
                    <a:pt x="18382" y="0"/>
                  </a:moveTo>
                  <a:cubicBezTo>
                    <a:pt x="8236" y="0"/>
                    <a:pt x="1" y="8259"/>
                    <a:pt x="1" y="18382"/>
                  </a:cubicBezTo>
                  <a:cubicBezTo>
                    <a:pt x="1" y="28528"/>
                    <a:pt x="8236" y="36763"/>
                    <a:pt x="18382" y="36763"/>
                  </a:cubicBezTo>
                  <a:cubicBezTo>
                    <a:pt x="28505" y="36763"/>
                    <a:pt x="36764" y="28528"/>
                    <a:pt x="36764" y="18382"/>
                  </a:cubicBezTo>
                  <a:cubicBezTo>
                    <a:pt x="36764" y="8259"/>
                    <a:pt x="28505"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3345550" y="4547375"/>
              <a:ext cx="919100" cy="919100"/>
            </a:xfrm>
            <a:custGeom>
              <a:rect b="b" l="l" r="r" t="t"/>
              <a:pathLst>
                <a:path extrusionOk="0" h="36764" w="36764">
                  <a:moveTo>
                    <a:pt x="18382" y="12255"/>
                  </a:moveTo>
                  <a:cubicBezTo>
                    <a:pt x="21764" y="12255"/>
                    <a:pt x="24509" y="15000"/>
                    <a:pt x="24509" y="18382"/>
                  </a:cubicBezTo>
                  <a:cubicBezTo>
                    <a:pt x="24509" y="21764"/>
                    <a:pt x="21764" y="24509"/>
                    <a:pt x="18382" y="24509"/>
                  </a:cubicBezTo>
                  <a:cubicBezTo>
                    <a:pt x="15000" y="24509"/>
                    <a:pt x="12255" y="21764"/>
                    <a:pt x="12255" y="18382"/>
                  </a:cubicBezTo>
                  <a:cubicBezTo>
                    <a:pt x="12255" y="15000"/>
                    <a:pt x="15000" y="12255"/>
                    <a:pt x="18382" y="12255"/>
                  </a:cubicBezTo>
                  <a:close/>
                  <a:moveTo>
                    <a:pt x="18382" y="0"/>
                  </a:moveTo>
                  <a:cubicBezTo>
                    <a:pt x="8235" y="0"/>
                    <a:pt x="0" y="8260"/>
                    <a:pt x="0" y="18382"/>
                  </a:cubicBezTo>
                  <a:cubicBezTo>
                    <a:pt x="0" y="28528"/>
                    <a:pt x="8235" y="36763"/>
                    <a:pt x="18382" y="36763"/>
                  </a:cubicBezTo>
                  <a:cubicBezTo>
                    <a:pt x="28504" y="36763"/>
                    <a:pt x="36764" y="28528"/>
                    <a:pt x="36764" y="18382"/>
                  </a:cubicBezTo>
                  <a:cubicBezTo>
                    <a:pt x="36764" y="8260"/>
                    <a:pt x="2850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2120100" y="3628300"/>
              <a:ext cx="919100" cy="919100"/>
            </a:xfrm>
            <a:custGeom>
              <a:rect b="b" l="l" r="r" t="t"/>
              <a:pathLst>
                <a:path extrusionOk="0" h="36764" w="36764">
                  <a:moveTo>
                    <a:pt x="18382" y="12254"/>
                  </a:moveTo>
                  <a:cubicBezTo>
                    <a:pt x="21765" y="12254"/>
                    <a:pt x="24510" y="14999"/>
                    <a:pt x="24510" y="18382"/>
                  </a:cubicBezTo>
                  <a:cubicBezTo>
                    <a:pt x="24510" y="21764"/>
                    <a:pt x="21765" y="24509"/>
                    <a:pt x="18382" y="24509"/>
                  </a:cubicBezTo>
                  <a:cubicBezTo>
                    <a:pt x="15000" y="24509"/>
                    <a:pt x="12255" y="21764"/>
                    <a:pt x="12255" y="18382"/>
                  </a:cubicBezTo>
                  <a:cubicBezTo>
                    <a:pt x="12255" y="14999"/>
                    <a:pt x="15000" y="12254"/>
                    <a:pt x="18382" y="12254"/>
                  </a:cubicBezTo>
                  <a:close/>
                  <a:moveTo>
                    <a:pt x="18382" y="0"/>
                  </a:moveTo>
                  <a:cubicBezTo>
                    <a:pt x="8236" y="0"/>
                    <a:pt x="1" y="8259"/>
                    <a:pt x="1" y="18382"/>
                  </a:cubicBezTo>
                  <a:cubicBezTo>
                    <a:pt x="1" y="28528"/>
                    <a:pt x="8236" y="36763"/>
                    <a:pt x="18382" y="36763"/>
                  </a:cubicBezTo>
                  <a:cubicBezTo>
                    <a:pt x="28505" y="36763"/>
                    <a:pt x="36764" y="28528"/>
                    <a:pt x="36764" y="18382"/>
                  </a:cubicBezTo>
                  <a:cubicBezTo>
                    <a:pt x="36764" y="8259"/>
                    <a:pt x="28505"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3651900" y="3628300"/>
              <a:ext cx="306400" cy="306375"/>
            </a:xfrm>
            <a:custGeom>
              <a:rect b="b" l="l" r="r" t="t"/>
              <a:pathLst>
                <a:path extrusionOk="0" h="12255" w="12256">
                  <a:moveTo>
                    <a:pt x="6128" y="0"/>
                  </a:moveTo>
                  <a:cubicBezTo>
                    <a:pt x="2746" y="0"/>
                    <a:pt x="1" y="2745"/>
                    <a:pt x="1" y="6127"/>
                  </a:cubicBezTo>
                  <a:cubicBezTo>
                    <a:pt x="1" y="9509"/>
                    <a:pt x="2746" y="12254"/>
                    <a:pt x="6128" y="12254"/>
                  </a:cubicBezTo>
                  <a:cubicBezTo>
                    <a:pt x="9510" y="12254"/>
                    <a:pt x="12255" y="9509"/>
                    <a:pt x="12255" y="6127"/>
                  </a:cubicBez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p:nvPr/>
          </p:nvSpPr>
          <p:spPr>
            <a:xfrm>
              <a:off x="2426475" y="5160075"/>
              <a:ext cx="306375" cy="306400"/>
            </a:xfrm>
            <a:custGeom>
              <a:rect b="b" l="l" r="r" t="t"/>
              <a:pathLst>
                <a:path extrusionOk="0" h="12256" w="12255">
                  <a:moveTo>
                    <a:pt x="6127" y="1"/>
                  </a:moveTo>
                  <a:cubicBezTo>
                    <a:pt x="2745" y="1"/>
                    <a:pt x="0" y="2746"/>
                    <a:pt x="0" y="6128"/>
                  </a:cubicBezTo>
                  <a:cubicBezTo>
                    <a:pt x="0" y="9510"/>
                    <a:pt x="2745" y="12255"/>
                    <a:pt x="6127" y="12255"/>
                  </a:cubicBezTo>
                  <a:cubicBezTo>
                    <a:pt x="9510" y="12255"/>
                    <a:pt x="12255" y="9510"/>
                    <a:pt x="12255" y="6128"/>
                  </a:cubicBezTo>
                  <a:cubicBezTo>
                    <a:pt x="12255" y="2746"/>
                    <a:pt x="9510" y="1"/>
                    <a:pt x="6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8"/>
            <p:cNvSpPr/>
            <p:nvPr/>
          </p:nvSpPr>
          <p:spPr>
            <a:xfrm>
              <a:off x="4877350" y="5160075"/>
              <a:ext cx="306375" cy="306400"/>
            </a:xfrm>
            <a:custGeom>
              <a:rect b="b" l="l" r="r" t="t"/>
              <a:pathLst>
                <a:path extrusionOk="0" h="12256" w="12255">
                  <a:moveTo>
                    <a:pt x="6127" y="1"/>
                  </a:moveTo>
                  <a:cubicBezTo>
                    <a:pt x="2745" y="1"/>
                    <a:pt x="0" y="2746"/>
                    <a:pt x="0" y="6128"/>
                  </a:cubicBezTo>
                  <a:cubicBezTo>
                    <a:pt x="0" y="9510"/>
                    <a:pt x="2745" y="12255"/>
                    <a:pt x="6127" y="12255"/>
                  </a:cubicBezTo>
                  <a:cubicBezTo>
                    <a:pt x="9510" y="12255"/>
                    <a:pt x="12255" y="9510"/>
                    <a:pt x="12255" y="6128"/>
                  </a:cubicBezTo>
                  <a:cubicBezTo>
                    <a:pt x="12255" y="2746"/>
                    <a:pt x="9510" y="1"/>
                    <a:pt x="6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78"/>
          <p:cNvGrpSpPr/>
          <p:nvPr/>
        </p:nvGrpSpPr>
        <p:grpSpPr>
          <a:xfrm>
            <a:off x="1695198" y="1806087"/>
            <a:ext cx="365528" cy="365985"/>
            <a:chOff x="1152000" y="238125"/>
            <a:chExt cx="5266975" cy="5228350"/>
          </a:xfrm>
        </p:grpSpPr>
        <p:sp>
          <p:nvSpPr>
            <p:cNvPr id="1058" name="Google Shape;1058;p78"/>
            <p:cNvSpPr/>
            <p:nvPr/>
          </p:nvSpPr>
          <p:spPr>
            <a:xfrm>
              <a:off x="1152000" y="238125"/>
              <a:ext cx="5266975" cy="5228350"/>
            </a:xfrm>
            <a:custGeom>
              <a:rect b="b" l="l" r="r" t="t"/>
              <a:pathLst>
                <a:path extrusionOk="0" h="209134" w="210679">
                  <a:moveTo>
                    <a:pt x="93845" y="74335"/>
                  </a:moveTo>
                  <a:cubicBezTo>
                    <a:pt x="103992" y="74335"/>
                    <a:pt x="112227" y="82595"/>
                    <a:pt x="112227" y="92717"/>
                  </a:cubicBezTo>
                  <a:cubicBezTo>
                    <a:pt x="112227" y="102863"/>
                    <a:pt x="103992" y="111098"/>
                    <a:pt x="93845" y="111098"/>
                  </a:cubicBezTo>
                  <a:cubicBezTo>
                    <a:pt x="83723" y="111098"/>
                    <a:pt x="75463" y="102863"/>
                    <a:pt x="75463" y="92717"/>
                  </a:cubicBezTo>
                  <a:cubicBezTo>
                    <a:pt x="75463" y="82595"/>
                    <a:pt x="83723" y="74335"/>
                    <a:pt x="93845" y="74335"/>
                  </a:cubicBezTo>
                  <a:close/>
                  <a:moveTo>
                    <a:pt x="112227" y="134994"/>
                  </a:moveTo>
                  <a:lnTo>
                    <a:pt x="112227" y="172370"/>
                  </a:lnTo>
                  <a:lnTo>
                    <a:pt x="108648" y="172370"/>
                  </a:lnTo>
                  <a:lnTo>
                    <a:pt x="87718" y="151464"/>
                  </a:lnTo>
                  <a:lnTo>
                    <a:pt x="87718" y="135607"/>
                  </a:lnTo>
                  <a:lnTo>
                    <a:pt x="106099" y="135607"/>
                  </a:lnTo>
                  <a:cubicBezTo>
                    <a:pt x="108207" y="135607"/>
                    <a:pt x="110241" y="135411"/>
                    <a:pt x="112227" y="134994"/>
                  </a:cubicBezTo>
                  <a:close/>
                  <a:moveTo>
                    <a:pt x="97105" y="0"/>
                  </a:moveTo>
                  <a:cubicBezTo>
                    <a:pt x="93943" y="0"/>
                    <a:pt x="90806" y="147"/>
                    <a:pt x="87718" y="441"/>
                  </a:cubicBezTo>
                  <a:lnTo>
                    <a:pt x="87718" y="31053"/>
                  </a:lnTo>
                  <a:cubicBezTo>
                    <a:pt x="87718" y="34435"/>
                    <a:pt x="84973" y="37180"/>
                    <a:pt x="81591" y="37180"/>
                  </a:cubicBezTo>
                  <a:cubicBezTo>
                    <a:pt x="78208" y="37180"/>
                    <a:pt x="75463" y="34435"/>
                    <a:pt x="75463" y="31053"/>
                  </a:cubicBezTo>
                  <a:lnTo>
                    <a:pt x="75463" y="2500"/>
                  </a:lnTo>
                  <a:cubicBezTo>
                    <a:pt x="35490" y="11495"/>
                    <a:pt x="4388" y="45635"/>
                    <a:pt x="1741" y="86589"/>
                  </a:cubicBezTo>
                  <a:cubicBezTo>
                    <a:pt x="1" y="113451"/>
                    <a:pt x="10393" y="139602"/>
                    <a:pt x="29534" y="158376"/>
                  </a:cubicBezTo>
                  <a:cubicBezTo>
                    <a:pt x="30686" y="159503"/>
                    <a:pt x="32205" y="160116"/>
                    <a:pt x="33823" y="160116"/>
                  </a:cubicBezTo>
                  <a:lnTo>
                    <a:pt x="79066" y="160116"/>
                  </a:lnTo>
                  <a:lnTo>
                    <a:pt x="99972" y="181046"/>
                  </a:lnTo>
                  <a:lnTo>
                    <a:pt x="99972" y="203006"/>
                  </a:lnTo>
                  <a:cubicBezTo>
                    <a:pt x="99972" y="206388"/>
                    <a:pt x="102717" y="209133"/>
                    <a:pt x="106099" y="209133"/>
                  </a:cubicBezTo>
                  <a:lnTo>
                    <a:pt x="130608" y="209133"/>
                  </a:lnTo>
                  <a:cubicBezTo>
                    <a:pt x="133990" y="209133"/>
                    <a:pt x="136735" y="206388"/>
                    <a:pt x="136735" y="203006"/>
                  </a:cubicBezTo>
                  <a:lnTo>
                    <a:pt x="136735" y="178497"/>
                  </a:lnTo>
                  <a:cubicBezTo>
                    <a:pt x="136735" y="175115"/>
                    <a:pt x="133990" y="172370"/>
                    <a:pt x="130608" y="172370"/>
                  </a:cubicBezTo>
                  <a:lnTo>
                    <a:pt x="124481" y="172370"/>
                  </a:lnTo>
                  <a:lnTo>
                    <a:pt x="124481" y="129333"/>
                  </a:lnTo>
                  <a:cubicBezTo>
                    <a:pt x="131883" y="123745"/>
                    <a:pt x="136735" y="114946"/>
                    <a:pt x="136735" y="104971"/>
                  </a:cubicBezTo>
                  <a:lnTo>
                    <a:pt x="136735" y="98844"/>
                  </a:lnTo>
                  <a:lnTo>
                    <a:pt x="204551" y="98844"/>
                  </a:lnTo>
                  <a:cubicBezTo>
                    <a:pt x="207933" y="98844"/>
                    <a:pt x="210678" y="96099"/>
                    <a:pt x="210678" y="92717"/>
                  </a:cubicBezTo>
                  <a:cubicBezTo>
                    <a:pt x="210678" y="48331"/>
                    <a:pt x="178645" y="10392"/>
                    <a:pt x="136735" y="1863"/>
                  </a:cubicBezTo>
                  <a:lnTo>
                    <a:pt x="136735" y="31053"/>
                  </a:lnTo>
                  <a:cubicBezTo>
                    <a:pt x="136735" y="34435"/>
                    <a:pt x="133990" y="37180"/>
                    <a:pt x="130608" y="37180"/>
                  </a:cubicBezTo>
                  <a:cubicBezTo>
                    <a:pt x="127226" y="37180"/>
                    <a:pt x="124481" y="34435"/>
                    <a:pt x="124481" y="31053"/>
                  </a:cubicBezTo>
                  <a:lnTo>
                    <a:pt x="124481" y="319"/>
                  </a:lnTo>
                  <a:cubicBezTo>
                    <a:pt x="122447" y="172"/>
                    <a:pt x="120437" y="0"/>
                    <a:pt x="118354" y="0"/>
                  </a:cubicBezTo>
                  <a:lnTo>
                    <a:pt x="112227" y="0"/>
                  </a:lnTo>
                  <a:lnTo>
                    <a:pt x="112227" y="31053"/>
                  </a:lnTo>
                  <a:cubicBezTo>
                    <a:pt x="112227" y="34435"/>
                    <a:pt x="109482" y="37180"/>
                    <a:pt x="106099" y="37180"/>
                  </a:cubicBezTo>
                  <a:cubicBezTo>
                    <a:pt x="102717" y="37180"/>
                    <a:pt x="99972" y="34435"/>
                    <a:pt x="99972" y="31053"/>
                  </a:cubicBezTo>
                  <a:lnTo>
                    <a:pt x="999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8"/>
            <p:cNvSpPr/>
            <p:nvPr/>
          </p:nvSpPr>
          <p:spPr>
            <a:xfrm>
              <a:off x="3344925" y="2402850"/>
              <a:ext cx="306400" cy="306375"/>
            </a:xfrm>
            <a:custGeom>
              <a:rect b="b" l="l" r="r" t="t"/>
              <a:pathLst>
                <a:path extrusionOk="0" h="12255" w="12256">
                  <a:moveTo>
                    <a:pt x="6128" y="0"/>
                  </a:moveTo>
                  <a:cubicBezTo>
                    <a:pt x="2746" y="0"/>
                    <a:pt x="1" y="2745"/>
                    <a:pt x="1" y="6128"/>
                  </a:cubicBezTo>
                  <a:cubicBezTo>
                    <a:pt x="1" y="9510"/>
                    <a:pt x="2746" y="12255"/>
                    <a:pt x="6128" y="12255"/>
                  </a:cubicBezTo>
                  <a:cubicBezTo>
                    <a:pt x="9510" y="12255"/>
                    <a:pt x="12255" y="9510"/>
                    <a:pt x="12255" y="6128"/>
                  </a:cubicBez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8"/>
          <p:cNvGrpSpPr/>
          <p:nvPr/>
        </p:nvGrpSpPr>
        <p:grpSpPr>
          <a:xfrm>
            <a:off x="2383027" y="1806085"/>
            <a:ext cx="365985" cy="365985"/>
            <a:chOff x="1190625" y="238125"/>
            <a:chExt cx="5228350" cy="5228350"/>
          </a:xfrm>
        </p:grpSpPr>
        <p:sp>
          <p:nvSpPr>
            <p:cNvPr id="1061" name="Google Shape;1061;p78"/>
            <p:cNvSpPr/>
            <p:nvPr/>
          </p:nvSpPr>
          <p:spPr>
            <a:xfrm>
              <a:off x="5499875" y="238125"/>
              <a:ext cx="919100" cy="5228350"/>
            </a:xfrm>
            <a:custGeom>
              <a:rect b="b" l="l" r="r" t="t"/>
              <a:pathLst>
                <a:path extrusionOk="0" h="209134" w="36764">
                  <a:moveTo>
                    <a:pt x="6127" y="0"/>
                  </a:moveTo>
                  <a:cubicBezTo>
                    <a:pt x="2745" y="0"/>
                    <a:pt x="0" y="2745"/>
                    <a:pt x="0" y="6127"/>
                  </a:cubicBezTo>
                  <a:lnTo>
                    <a:pt x="0" y="55561"/>
                  </a:lnTo>
                  <a:cubicBezTo>
                    <a:pt x="0" y="58944"/>
                    <a:pt x="2745" y="61689"/>
                    <a:pt x="6127" y="61689"/>
                  </a:cubicBezTo>
                  <a:lnTo>
                    <a:pt x="12255" y="61689"/>
                  </a:lnTo>
                  <a:lnTo>
                    <a:pt x="12255" y="172370"/>
                  </a:lnTo>
                  <a:lnTo>
                    <a:pt x="6127" y="172370"/>
                  </a:lnTo>
                  <a:cubicBezTo>
                    <a:pt x="2745" y="172370"/>
                    <a:pt x="0" y="175115"/>
                    <a:pt x="0" y="178497"/>
                  </a:cubicBezTo>
                  <a:cubicBezTo>
                    <a:pt x="0" y="181880"/>
                    <a:pt x="2745" y="184625"/>
                    <a:pt x="6127" y="184625"/>
                  </a:cubicBezTo>
                  <a:lnTo>
                    <a:pt x="12255" y="184625"/>
                  </a:lnTo>
                  <a:lnTo>
                    <a:pt x="12255" y="203006"/>
                  </a:lnTo>
                  <a:cubicBezTo>
                    <a:pt x="12255" y="206388"/>
                    <a:pt x="15000" y="209133"/>
                    <a:pt x="18382" y="209133"/>
                  </a:cubicBezTo>
                  <a:cubicBezTo>
                    <a:pt x="21764" y="209133"/>
                    <a:pt x="24509" y="206388"/>
                    <a:pt x="24509" y="203006"/>
                  </a:cubicBezTo>
                  <a:lnTo>
                    <a:pt x="24509" y="184625"/>
                  </a:lnTo>
                  <a:lnTo>
                    <a:pt x="30636" y="184625"/>
                  </a:lnTo>
                  <a:cubicBezTo>
                    <a:pt x="34018" y="184625"/>
                    <a:pt x="36763" y="181880"/>
                    <a:pt x="36763" y="178497"/>
                  </a:cubicBezTo>
                  <a:cubicBezTo>
                    <a:pt x="36763" y="175115"/>
                    <a:pt x="34018" y="172370"/>
                    <a:pt x="30636" y="172370"/>
                  </a:cubicBezTo>
                  <a:lnTo>
                    <a:pt x="24509" y="172370"/>
                  </a:lnTo>
                  <a:lnTo>
                    <a:pt x="24509" y="61689"/>
                  </a:lnTo>
                  <a:lnTo>
                    <a:pt x="30636" y="61689"/>
                  </a:lnTo>
                  <a:cubicBezTo>
                    <a:pt x="34018" y="61689"/>
                    <a:pt x="36763" y="58944"/>
                    <a:pt x="36763" y="55561"/>
                  </a:cubicBezTo>
                  <a:lnTo>
                    <a:pt x="36763" y="6127"/>
                  </a:lnTo>
                  <a:cubicBezTo>
                    <a:pt x="36763" y="2745"/>
                    <a:pt x="34018" y="0"/>
                    <a:pt x="30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8"/>
            <p:cNvSpPr/>
            <p:nvPr/>
          </p:nvSpPr>
          <p:spPr>
            <a:xfrm>
              <a:off x="1190625" y="238125"/>
              <a:ext cx="919100" cy="5228350"/>
            </a:xfrm>
            <a:custGeom>
              <a:rect b="b" l="l" r="r" t="t"/>
              <a:pathLst>
                <a:path extrusionOk="0" h="209134" w="36764">
                  <a:moveTo>
                    <a:pt x="6127" y="0"/>
                  </a:moveTo>
                  <a:cubicBezTo>
                    <a:pt x="2745" y="0"/>
                    <a:pt x="0" y="2745"/>
                    <a:pt x="0" y="6127"/>
                  </a:cubicBezTo>
                  <a:lnTo>
                    <a:pt x="0" y="55561"/>
                  </a:lnTo>
                  <a:cubicBezTo>
                    <a:pt x="0" y="58944"/>
                    <a:pt x="2745" y="61689"/>
                    <a:pt x="6127" y="61689"/>
                  </a:cubicBezTo>
                  <a:lnTo>
                    <a:pt x="12254" y="61689"/>
                  </a:lnTo>
                  <a:lnTo>
                    <a:pt x="12254" y="172370"/>
                  </a:lnTo>
                  <a:lnTo>
                    <a:pt x="6127" y="172370"/>
                  </a:lnTo>
                  <a:cubicBezTo>
                    <a:pt x="2745" y="172370"/>
                    <a:pt x="0" y="175115"/>
                    <a:pt x="0" y="178497"/>
                  </a:cubicBezTo>
                  <a:cubicBezTo>
                    <a:pt x="0" y="181880"/>
                    <a:pt x="2745" y="184625"/>
                    <a:pt x="6127" y="184625"/>
                  </a:cubicBezTo>
                  <a:lnTo>
                    <a:pt x="12254" y="184625"/>
                  </a:lnTo>
                  <a:lnTo>
                    <a:pt x="12254" y="203006"/>
                  </a:lnTo>
                  <a:cubicBezTo>
                    <a:pt x="12254" y="206388"/>
                    <a:pt x="14999" y="209133"/>
                    <a:pt x="18382" y="209133"/>
                  </a:cubicBezTo>
                  <a:cubicBezTo>
                    <a:pt x="21764" y="209133"/>
                    <a:pt x="24509" y="206388"/>
                    <a:pt x="24509" y="203006"/>
                  </a:cubicBezTo>
                  <a:lnTo>
                    <a:pt x="24509" y="184625"/>
                  </a:lnTo>
                  <a:lnTo>
                    <a:pt x="30636" y="184625"/>
                  </a:lnTo>
                  <a:cubicBezTo>
                    <a:pt x="34018" y="184625"/>
                    <a:pt x="36763" y="181880"/>
                    <a:pt x="36763" y="178497"/>
                  </a:cubicBezTo>
                  <a:cubicBezTo>
                    <a:pt x="36763" y="175115"/>
                    <a:pt x="34018" y="172370"/>
                    <a:pt x="30636" y="172370"/>
                  </a:cubicBezTo>
                  <a:lnTo>
                    <a:pt x="24509" y="172370"/>
                  </a:lnTo>
                  <a:lnTo>
                    <a:pt x="24509" y="61689"/>
                  </a:lnTo>
                  <a:lnTo>
                    <a:pt x="30636" y="61689"/>
                  </a:lnTo>
                  <a:cubicBezTo>
                    <a:pt x="34018" y="61689"/>
                    <a:pt x="36763" y="58944"/>
                    <a:pt x="36763" y="55561"/>
                  </a:cubicBezTo>
                  <a:lnTo>
                    <a:pt x="36763" y="6127"/>
                  </a:lnTo>
                  <a:cubicBezTo>
                    <a:pt x="36763" y="2745"/>
                    <a:pt x="34018" y="0"/>
                    <a:pt x="30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8"/>
            <p:cNvSpPr/>
            <p:nvPr/>
          </p:nvSpPr>
          <p:spPr>
            <a:xfrm>
              <a:off x="2569225" y="2546225"/>
              <a:ext cx="929525" cy="1225475"/>
            </a:xfrm>
            <a:custGeom>
              <a:rect b="b" l="l" r="r" t="t"/>
              <a:pathLst>
                <a:path extrusionOk="0" h="49019" w="37181">
                  <a:moveTo>
                    <a:pt x="18799" y="1"/>
                  </a:moveTo>
                  <a:cubicBezTo>
                    <a:pt x="8628" y="1"/>
                    <a:pt x="1" y="8211"/>
                    <a:pt x="1" y="18382"/>
                  </a:cubicBezTo>
                  <a:lnTo>
                    <a:pt x="1" y="30637"/>
                  </a:lnTo>
                  <a:cubicBezTo>
                    <a:pt x="1" y="40783"/>
                    <a:pt x="8628" y="49018"/>
                    <a:pt x="18799" y="49018"/>
                  </a:cubicBezTo>
                  <a:cubicBezTo>
                    <a:pt x="28946" y="49018"/>
                    <a:pt x="37181" y="40783"/>
                    <a:pt x="37181" y="30637"/>
                  </a:cubicBezTo>
                  <a:lnTo>
                    <a:pt x="37181" y="18382"/>
                  </a:lnTo>
                  <a:cubicBezTo>
                    <a:pt x="37181" y="8211"/>
                    <a:pt x="28946" y="1"/>
                    <a:pt x="18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8"/>
            <p:cNvSpPr/>
            <p:nvPr/>
          </p:nvSpPr>
          <p:spPr>
            <a:xfrm>
              <a:off x="2416050" y="238275"/>
              <a:ext cx="1235875" cy="2312275"/>
            </a:xfrm>
            <a:custGeom>
              <a:rect b="b" l="l" r="r" t="t"/>
              <a:pathLst>
                <a:path extrusionOk="0" h="92491" w="49435">
                  <a:moveTo>
                    <a:pt x="24923" y="0"/>
                  </a:moveTo>
                  <a:cubicBezTo>
                    <a:pt x="23357" y="0"/>
                    <a:pt x="21789" y="594"/>
                    <a:pt x="20588" y="1783"/>
                  </a:cubicBezTo>
                  <a:cubicBezTo>
                    <a:pt x="19755" y="2616"/>
                    <a:pt x="1" y="22689"/>
                    <a:pt x="1" y="49428"/>
                  </a:cubicBezTo>
                  <a:lnTo>
                    <a:pt x="1" y="92490"/>
                  </a:lnTo>
                  <a:cubicBezTo>
                    <a:pt x="5589" y="84990"/>
                    <a:pt x="14853" y="80064"/>
                    <a:pt x="24926" y="80064"/>
                  </a:cubicBezTo>
                  <a:cubicBezTo>
                    <a:pt x="34975" y="80064"/>
                    <a:pt x="43847" y="84990"/>
                    <a:pt x="49435" y="92490"/>
                  </a:cubicBezTo>
                  <a:lnTo>
                    <a:pt x="49435" y="49428"/>
                  </a:lnTo>
                  <a:cubicBezTo>
                    <a:pt x="49435" y="22689"/>
                    <a:pt x="30073" y="2616"/>
                    <a:pt x="29240" y="1783"/>
                  </a:cubicBezTo>
                  <a:cubicBezTo>
                    <a:pt x="28051" y="594"/>
                    <a:pt x="26488" y="0"/>
                    <a:pt x="24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8"/>
            <p:cNvSpPr/>
            <p:nvPr/>
          </p:nvSpPr>
          <p:spPr>
            <a:xfrm>
              <a:off x="2416050" y="3766775"/>
              <a:ext cx="1235875" cy="1699700"/>
            </a:xfrm>
            <a:custGeom>
              <a:rect b="b" l="l" r="r" t="t"/>
              <a:pathLst>
                <a:path extrusionOk="0" h="67988" w="49435">
                  <a:moveTo>
                    <a:pt x="1" y="0"/>
                  </a:moveTo>
                  <a:lnTo>
                    <a:pt x="1" y="61860"/>
                  </a:lnTo>
                  <a:cubicBezTo>
                    <a:pt x="1" y="65242"/>
                    <a:pt x="2746" y="67987"/>
                    <a:pt x="6128" y="67987"/>
                  </a:cubicBezTo>
                  <a:lnTo>
                    <a:pt x="43308" y="67987"/>
                  </a:lnTo>
                  <a:cubicBezTo>
                    <a:pt x="46690" y="67987"/>
                    <a:pt x="49435" y="65242"/>
                    <a:pt x="49435" y="61860"/>
                  </a:cubicBezTo>
                  <a:lnTo>
                    <a:pt x="49435" y="0"/>
                  </a:lnTo>
                  <a:cubicBezTo>
                    <a:pt x="43847" y="7500"/>
                    <a:pt x="34975" y="12450"/>
                    <a:pt x="24926" y="12450"/>
                  </a:cubicBezTo>
                  <a:cubicBezTo>
                    <a:pt x="14853" y="12450"/>
                    <a:pt x="5589" y="75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8"/>
            <p:cNvSpPr/>
            <p:nvPr/>
          </p:nvSpPr>
          <p:spPr>
            <a:xfrm>
              <a:off x="4111450" y="2546225"/>
              <a:ext cx="928900" cy="1225475"/>
            </a:xfrm>
            <a:custGeom>
              <a:rect b="b" l="l" r="r" t="t"/>
              <a:pathLst>
                <a:path extrusionOk="0" h="49019" w="37156">
                  <a:moveTo>
                    <a:pt x="18382" y="1"/>
                  </a:moveTo>
                  <a:cubicBezTo>
                    <a:pt x="8211" y="1"/>
                    <a:pt x="0" y="8211"/>
                    <a:pt x="0" y="18382"/>
                  </a:cubicBezTo>
                  <a:lnTo>
                    <a:pt x="0" y="30637"/>
                  </a:lnTo>
                  <a:cubicBezTo>
                    <a:pt x="0" y="40783"/>
                    <a:pt x="8211" y="49018"/>
                    <a:pt x="18382" y="49018"/>
                  </a:cubicBezTo>
                  <a:cubicBezTo>
                    <a:pt x="28529" y="49018"/>
                    <a:pt x="37156" y="40783"/>
                    <a:pt x="37156" y="30637"/>
                  </a:cubicBezTo>
                  <a:lnTo>
                    <a:pt x="37156" y="18382"/>
                  </a:lnTo>
                  <a:cubicBezTo>
                    <a:pt x="37156" y="8211"/>
                    <a:pt x="28529" y="1"/>
                    <a:pt x="1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8"/>
            <p:cNvSpPr/>
            <p:nvPr/>
          </p:nvSpPr>
          <p:spPr>
            <a:xfrm>
              <a:off x="3958275" y="238275"/>
              <a:ext cx="1235250" cy="2312275"/>
            </a:xfrm>
            <a:custGeom>
              <a:rect b="b" l="l" r="r" t="t"/>
              <a:pathLst>
                <a:path extrusionOk="0" h="92491" w="49410">
                  <a:moveTo>
                    <a:pt x="24506" y="0"/>
                  </a:moveTo>
                  <a:cubicBezTo>
                    <a:pt x="22940" y="0"/>
                    <a:pt x="21372" y="594"/>
                    <a:pt x="20171" y="1783"/>
                  </a:cubicBezTo>
                  <a:cubicBezTo>
                    <a:pt x="19338" y="2616"/>
                    <a:pt x="0" y="22689"/>
                    <a:pt x="0" y="49428"/>
                  </a:cubicBezTo>
                  <a:lnTo>
                    <a:pt x="0" y="92490"/>
                  </a:lnTo>
                  <a:cubicBezTo>
                    <a:pt x="5588" y="84990"/>
                    <a:pt x="14436" y="80064"/>
                    <a:pt x="24509" y="80064"/>
                  </a:cubicBezTo>
                  <a:cubicBezTo>
                    <a:pt x="34557" y="80064"/>
                    <a:pt x="43822" y="84990"/>
                    <a:pt x="49410" y="92490"/>
                  </a:cubicBezTo>
                  <a:lnTo>
                    <a:pt x="49410" y="49428"/>
                  </a:lnTo>
                  <a:cubicBezTo>
                    <a:pt x="49410" y="22689"/>
                    <a:pt x="29656" y="2616"/>
                    <a:pt x="28822" y="1783"/>
                  </a:cubicBezTo>
                  <a:cubicBezTo>
                    <a:pt x="27634" y="594"/>
                    <a:pt x="26071" y="0"/>
                    <a:pt x="2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8"/>
            <p:cNvSpPr/>
            <p:nvPr/>
          </p:nvSpPr>
          <p:spPr>
            <a:xfrm>
              <a:off x="3958275" y="3766775"/>
              <a:ext cx="1235250" cy="1699700"/>
            </a:xfrm>
            <a:custGeom>
              <a:rect b="b" l="l" r="r" t="t"/>
              <a:pathLst>
                <a:path extrusionOk="0" h="67988" w="49410">
                  <a:moveTo>
                    <a:pt x="0" y="0"/>
                  </a:moveTo>
                  <a:lnTo>
                    <a:pt x="0" y="61860"/>
                  </a:lnTo>
                  <a:cubicBezTo>
                    <a:pt x="0" y="65242"/>
                    <a:pt x="2745" y="67987"/>
                    <a:pt x="6127" y="67987"/>
                  </a:cubicBezTo>
                  <a:lnTo>
                    <a:pt x="43283" y="67987"/>
                  </a:lnTo>
                  <a:cubicBezTo>
                    <a:pt x="46665" y="67987"/>
                    <a:pt x="49410" y="65242"/>
                    <a:pt x="49410" y="61860"/>
                  </a:cubicBezTo>
                  <a:lnTo>
                    <a:pt x="49410" y="0"/>
                  </a:lnTo>
                  <a:cubicBezTo>
                    <a:pt x="43822" y="7500"/>
                    <a:pt x="34557" y="12450"/>
                    <a:pt x="24509" y="12450"/>
                  </a:cubicBezTo>
                  <a:cubicBezTo>
                    <a:pt x="14436" y="12450"/>
                    <a:pt x="5588" y="750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78"/>
          <p:cNvGrpSpPr/>
          <p:nvPr/>
        </p:nvGrpSpPr>
        <p:grpSpPr>
          <a:xfrm>
            <a:off x="3071322" y="1806085"/>
            <a:ext cx="365794" cy="365985"/>
            <a:chOff x="1507400" y="238125"/>
            <a:chExt cx="4595400" cy="5228350"/>
          </a:xfrm>
        </p:grpSpPr>
        <p:sp>
          <p:nvSpPr>
            <p:cNvPr id="1070" name="Google Shape;1070;p78"/>
            <p:cNvSpPr/>
            <p:nvPr/>
          </p:nvSpPr>
          <p:spPr>
            <a:xfrm>
              <a:off x="3039175" y="1157200"/>
              <a:ext cx="919125" cy="306375"/>
            </a:xfrm>
            <a:custGeom>
              <a:rect b="b" l="l" r="r" t="t"/>
              <a:pathLst>
                <a:path extrusionOk="0" h="12255" w="36765">
                  <a:moveTo>
                    <a:pt x="6128" y="0"/>
                  </a:moveTo>
                  <a:cubicBezTo>
                    <a:pt x="2746" y="0"/>
                    <a:pt x="1" y="2745"/>
                    <a:pt x="1" y="6127"/>
                  </a:cubicBezTo>
                  <a:cubicBezTo>
                    <a:pt x="1" y="9510"/>
                    <a:pt x="2746" y="12255"/>
                    <a:pt x="6128" y="12255"/>
                  </a:cubicBezTo>
                  <a:lnTo>
                    <a:pt x="36764" y="12255"/>
                  </a:lnTo>
                  <a:lnTo>
                    <a:pt x="36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8"/>
            <p:cNvSpPr/>
            <p:nvPr/>
          </p:nvSpPr>
          <p:spPr>
            <a:xfrm>
              <a:off x="1507400" y="1463550"/>
              <a:ext cx="4595400" cy="2767675"/>
            </a:xfrm>
            <a:custGeom>
              <a:rect b="b" l="l" r="r" t="t"/>
              <a:pathLst>
                <a:path extrusionOk="0" h="110707" w="183816">
                  <a:moveTo>
                    <a:pt x="42890" y="61689"/>
                  </a:moveTo>
                  <a:cubicBezTo>
                    <a:pt x="53013" y="61689"/>
                    <a:pt x="61272" y="69924"/>
                    <a:pt x="61272" y="80071"/>
                  </a:cubicBezTo>
                  <a:cubicBezTo>
                    <a:pt x="61272" y="90193"/>
                    <a:pt x="53013" y="98452"/>
                    <a:pt x="42890" y="98452"/>
                  </a:cubicBezTo>
                  <a:cubicBezTo>
                    <a:pt x="32744" y="98452"/>
                    <a:pt x="24509" y="90193"/>
                    <a:pt x="24509" y="80071"/>
                  </a:cubicBezTo>
                  <a:cubicBezTo>
                    <a:pt x="24509" y="69924"/>
                    <a:pt x="32744" y="61689"/>
                    <a:pt x="42890" y="61689"/>
                  </a:cubicBezTo>
                  <a:close/>
                  <a:moveTo>
                    <a:pt x="0" y="1"/>
                  </a:moveTo>
                  <a:lnTo>
                    <a:pt x="0" y="110707"/>
                  </a:lnTo>
                  <a:lnTo>
                    <a:pt x="183816" y="110707"/>
                  </a:lnTo>
                  <a:lnTo>
                    <a:pt x="183816" y="92325"/>
                  </a:lnTo>
                  <a:cubicBezTo>
                    <a:pt x="183816" y="70757"/>
                    <a:pt x="167787" y="53062"/>
                    <a:pt x="147053" y="50047"/>
                  </a:cubicBezTo>
                  <a:lnTo>
                    <a:pt x="147053" y="67816"/>
                  </a:lnTo>
                  <a:cubicBezTo>
                    <a:pt x="147053" y="71199"/>
                    <a:pt x="144308" y="73944"/>
                    <a:pt x="140925" y="73944"/>
                  </a:cubicBezTo>
                  <a:cubicBezTo>
                    <a:pt x="137543" y="73944"/>
                    <a:pt x="134798" y="71199"/>
                    <a:pt x="134798" y="67816"/>
                  </a:cubicBezTo>
                  <a:lnTo>
                    <a:pt x="134798" y="49435"/>
                  </a:lnTo>
                  <a:lnTo>
                    <a:pt x="122544" y="49435"/>
                  </a:lnTo>
                  <a:lnTo>
                    <a:pt x="122544" y="67816"/>
                  </a:lnTo>
                  <a:cubicBezTo>
                    <a:pt x="122544" y="71199"/>
                    <a:pt x="119799" y="73944"/>
                    <a:pt x="116417" y="73944"/>
                  </a:cubicBezTo>
                  <a:cubicBezTo>
                    <a:pt x="113034" y="73944"/>
                    <a:pt x="110290" y="71199"/>
                    <a:pt x="110290" y="67816"/>
                  </a:cubicBezTo>
                  <a:lnTo>
                    <a:pt x="110290" y="48307"/>
                  </a:lnTo>
                  <a:cubicBezTo>
                    <a:pt x="103157" y="45758"/>
                    <a:pt x="98035" y="38626"/>
                    <a:pt x="98035" y="30637"/>
                  </a:cubicBezTo>
                  <a:lnTo>
                    <a:pt x="98035" y="12255"/>
                  </a:lnTo>
                  <a:lnTo>
                    <a:pt x="67399" y="12255"/>
                  </a:lnTo>
                  <a:cubicBezTo>
                    <a:pt x="59409" y="12255"/>
                    <a:pt x="52669" y="7108"/>
                    <a:pt x="50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8"/>
            <p:cNvSpPr/>
            <p:nvPr/>
          </p:nvSpPr>
          <p:spPr>
            <a:xfrm>
              <a:off x="2426475" y="3312125"/>
              <a:ext cx="306375" cy="306375"/>
            </a:xfrm>
            <a:custGeom>
              <a:rect b="b" l="l" r="r" t="t"/>
              <a:pathLst>
                <a:path extrusionOk="0" h="12255" w="12255">
                  <a:moveTo>
                    <a:pt x="6127" y="1"/>
                  </a:moveTo>
                  <a:cubicBezTo>
                    <a:pt x="2745" y="1"/>
                    <a:pt x="0" y="2745"/>
                    <a:pt x="0" y="6128"/>
                  </a:cubicBezTo>
                  <a:cubicBezTo>
                    <a:pt x="0" y="9510"/>
                    <a:pt x="2745" y="12255"/>
                    <a:pt x="6127" y="12255"/>
                  </a:cubicBezTo>
                  <a:cubicBezTo>
                    <a:pt x="9510" y="12255"/>
                    <a:pt x="12255" y="9510"/>
                    <a:pt x="12255" y="6128"/>
                  </a:cubicBezTo>
                  <a:cubicBezTo>
                    <a:pt x="12255" y="2745"/>
                    <a:pt x="9510" y="1"/>
                    <a:pt x="6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8"/>
            <p:cNvSpPr/>
            <p:nvPr/>
          </p:nvSpPr>
          <p:spPr>
            <a:xfrm>
              <a:off x="1507400" y="238125"/>
              <a:ext cx="2450900" cy="919100"/>
            </a:xfrm>
            <a:custGeom>
              <a:rect b="b" l="l" r="r" t="t"/>
              <a:pathLst>
                <a:path extrusionOk="0" h="36764" w="98036">
                  <a:moveTo>
                    <a:pt x="6127" y="0"/>
                  </a:moveTo>
                  <a:cubicBezTo>
                    <a:pt x="2745" y="0"/>
                    <a:pt x="0" y="2745"/>
                    <a:pt x="0" y="6127"/>
                  </a:cubicBezTo>
                  <a:lnTo>
                    <a:pt x="0" y="36763"/>
                  </a:lnTo>
                  <a:lnTo>
                    <a:pt x="50145" y="36763"/>
                  </a:lnTo>
                  <a:cubicBezTo>
                    <a:pt x="52669" y="29656"/>
                    <a:pt x="59409" y="24509"/>
                    <a:pt x="67399" y="24509"/>
                  </a:cubicBezTo>
                  <a:lnTo>
                    <a:pt x="98035" y="24509"/>
                  </a:lnTo>
                  <a:lnTo>
                    <a:pt x="98035" y="6127"/>
                  </a:lnTo>
                  <a:cubicBezTo>
                    <a:pt x="98035" y="2745"/>
                    <a:pt x="95290" y="0"/>
                    <a:pt x="91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8"/>
            <p:cNvSpPr/>
            <p:nvPr/>
          </p:nvSpPr>
          <p:spPr>
            <a:xfrm>
              <a:off x="1507400" y="4537575"/>
              <a:ext cx="4595400" cy="928900"/>
            </a:xfrm>
            <a:custGeom>
              <a:rect b="b" l="l" r="r" t="t"/>
              <a:pathLst>
                <a:path extrusionOk="0" h="37156" w="183816">
                  <a:moveTo>
                    <a:pt x="0" y="0"/>
                  </a:moveTo>
                  <a:lnTo>
                    <a:pt x="0" y="18774"/>
                  </a:lnTo>
                  <a:cubicBezTo>
                    <a:pt x="0" y="22156"/>
                    <a:pt x="2745" y="24901"/>
                    <a:pt x="6127" y="24901"/>
                  </a:cubicBezTo>
                  <a:lnTo>
                    <a:pt x="12254" y="24901"/>
                  </a:lnTo>
                  <a:lnTo>
                    <a:pt x="12254" y="31028"/>
                  </a:lnTo>
                  <a:cubicBezTo>
                    <a:pt x="12254" y="34410"/>
                    <a:pt x="14999" y="37155"/>
                    <a:pt x="18382" y="37155"/>
                  </a:cubicBezTo>
                  <a:cubicBezTo>
                    <a:pt x="21764" y="37155"/>
                    <a:pt x="24509" y="34410"/>
                    <a:pt x="24509" y="31028"/>
                  </a:cubicBezTo>
                  <a:lnTo>
                    <a:pt x="24509" y="24901"/>
                  </a:lnTo>
                  <a:lnTo>
                    <a:pt x="49018" y="24901"/>
                  </a:lnTo>
                  <a:lnTo>
                    <a:pt x="49018" y="31028"/>
                  </a:lnTo>
                  <a:cubicBezTo>
                    <a:pt x="49018" y="34410"/>
                    <a:pt x="51763" y="37155"/>
                    <a:pt x="55145" y="37155"/>
                  </a:cubicBezTo>
                  <a:cubicBezTo>
                    <a:pt x="58527" y="37155"/>
                    <a:pt x="61272" y="34410"/>
                    <a:pt x="61272" y="31028"/>
                  </a:cubicBezTo>
                  <a:lnTo>
                    <a:pt x="61272" y="24901"/>
                  </a:lnTo>
                  <a:lnTo>
                    <a:pt x="67399" y="24901"/>
                  </a:lnTo>
                  <a:cubicBezTo>
                    <a:pt x="70365" y="24901"/>
                    <a:pt x="72840" y="22793"/>
                    <a:pt x="73404" y="19999"/>
                  </a:cubicBezTo>
                  <a:lnTo>
                    <a:pt x="74164" y="21519"/>
                  </a:lnTo>
                  <a:cubicBezTo>
                    <a:pt x="75217" y="23602"/>
                    <a:pt x="77325" y="24901"/>
                    <a:pt x="79654" y="24901"/>
                  </a:cubicBezTo>
                  <a:lnTo>
                    <a:pt x="85781" y="24901"/>
                  </a:lnTo>
                  <a:lnTo>
                    <a:pt x="85781" y="31028"/>
                  </a:lnTo>
                  <a:cubicBezTo>
                    <a:pt x="85781" y="34410"/>
                    <a:pt x="88526" y="37155"/>
                    <a:pt x="91908" y="37155"/>
                  </a:cubicBezTo>
                  <a:cubicBezTo>
                    <a:pt x="95290" y="37155"/>
                    <a:pt x="98035" y="34410"/>
                    <a:pt x="98035" y="31028"/>
                  </a:cubicBezTo>
                  <a:lnTo>
                    <a:pt x="98035" y="24901"/>
                  </a:lnTo>
                  <a:lnTo>
                    <a:pt x="122544" y="24901"/>
                  </a:lnTo>
                  <a:lnTo>
                    <a:pt x="122544" y="31028"/>
                  </a:lnTo>
                  <a:cubicBezTo>
                    <a:pt x="122544" y="34410"/>
                    <a:pt x="125289" y="37155"/>
                    <a:pt x="128671" y="37155"/>
                  </a:cubicBezTo>
                  <a:cubicBezTo>
                    <a:pt x="132053" y="37155"/>
                    <a:pt x="134798" y="34410"/>
                    <a:pt x="134798" y="31028"/>
                  </a:cubicBezTo>
                  <a:lnTo>
                    <a:pt x="134798" y="24901"/>
                  </a:lnTo>
                  <a:lnTo>
                    <a:pt x="159307" y="24901"/>
                  </a:lnTo>
                  <a:lnTo>
                    <a:pt x="159307" y="31028"/>
                  </a:lnTo>
                  <a:cubicBezTo>
                    <a:pt x="159307" y="34410"/>
                    <a:pt x="162052" y="37155"/>
                    <a:pt x="165434" y="37155"/>
                  </a:cubicBezTo>
                  <a:cubicBezTo>
                    <a:pt x="168816" y="37155"/>
                    <a:pt x="171561" y="34410"/>
                    <a:pt x="171561" y="31028"/>
                  </a:cubicBezTo>
                  <a:lnTo>
                    <a:pt x="171561" y="24901"/>
                  </a:lnTo>
                  <a:lnTo>
                    <a:pt x="177689" y="24901"/>
                  </a:lnTo>
                  <a:cubicBezTo>
                    <a:pt x="181071" y="24901"/>
                    <a:pt x="183816" y="22156"/>
                    <a:pt x="183816" y="18774"/>
                  </a:cubicBezTo>
                  <a:lnTo>
                    <a:pt x="183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78"/>
          <p:cNvGrpSpPr/>
          <p:nvPr/>
        </p:nvGrpSpPr>
        <p:grpSpPr>
          <a:xfrm>
            <a:off x="3759405" y="1806214"/>
            <a:ext cx="390254" cy="365719"/>
            <a:chOff x="1175900" y="401100"/>
            <a:chExt cx="5273700" cy="4902400"/>
          </a:xfrm>
        </p:grpSpPr>
        <p:sp>
          <p:nvSpPr>
            <p:cNvPr id="1076" name="Google Shape;1076;p78"/>
            <p:cNvSpPr/>
            <p:nvPr/>
          </p:nvSpPr>
          <p:spPr>
            <a:xfrm>
              <a:off x="3952750" y="401100"/>
              <a:ext cx="917275" cy="917250"/>
            </a:xfrm>
            <a:custGeom>
              <a:rect b="b" l="l" r="r" t="t"/>
              <a:pathLst>
                <a:path extrusionOk="0" h="36690" w="36691">
                  <a:moveTo>
                    <a:pt x="18333" y="0"/>
                  </a:moveTo>
                  <a:cubicBezTo>
                    <a:pt x="8235" y="0"/>
                    <a:pt x="1" y="8235"/>
                    <a:pt x="1" y="18357"/>
                  </a:cubicBezTo>
                  <a:cubicBezTo>
                    <a:pt x="1" y="28455"/>
                    <a:pt x="8235" y="36690"/>
                    <a:pt x="18333" y="36690"/>
                  </a:cubicBezTo>
                  <a:cubicBezTo>
                    <a:pt x="28455" y="36690"/>
                    <a:pt x="36690" y="28455"/>
                    <a:pt x="36690" y="18357"/>
                  </a:cubicBezTo>
                  <a:cubicBezTo>
                    <a:pt x="36690" y="8235"/>
                    <a:pt x="28455" y="0"/>
                    <a:pt x="18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8"/>
            <p:cNvSpPr/>
            <p:nvPr/>
          </p:nvSpPr>
          <p:spPr>
            <a:xfrm>
              <a:off x="1175900" y="401100"/>
              <a:ext cx="1849225" cy="917250"/>
            </a:xfrm>
            <a:custGeom>
              <a:rect b="b" l="l" r="r" t="t"/>
              <a:pathLst>
                <a:path extrusionOk="0" h="36690" w="73969">
                  <a:moveTo>
                    <a:pt x="18946" y="0"/>
                  </a:moveTo>
                  <a:cubicBezTo>
                    <a:pt x="17304" y="0"/>
                    <a:pt x="15760" y="638"/>
                    <a:pt x="14608" y="1789"/>
                  </a:cubicBezTo>
                  <a:lnTo>
                    <a:pt x="2378" y="14019"/>
                  </a:lnTo>
                  <a:cubicBezTo>
                    <a:pt x="1" y="16421"/>
                    <a:pt x="1" y="20294"/>
                    <a:pt x="2378" y="22671"/>
                  </a:cubicBezTo>
                  <a:cubicBezTo>
                    <a:pt x="3579" y="23872"/>
                    <a:pt x="5142" y="24472"/>
                    <a:pt x="6704" y="24472"/>
                  </a:cubicBezTo>
                  <a:cubicBezTo>
                    <a:pt x="8266" y="24472"/>
                    <a:pt x="9829" y="23872"/>
                    <a:pt x="11030" y="22671"/>
                  </a:cubicBezTo>
                  <a:lnTo>
                    <a:pt x="21470" y="12230"/>
                  </a:lnTo>
                  <a:lnTo>
                    <a:pt x="31176" y="12230"/>
                  </a:lnTo>
                  <a:lnTo>
                    <a:pt x="31176" y="36690"/>
                  </a:lnTo>
                  <a:lnTo>
                    <a:pt x="55636" y="36690"/>
                  </a:lnTo>
                  <a:lnTo>
                    <a:pt x="55636" y="12230"/>
                  </a:lnTo>
                  <a:lnTo>
                    <a:pt x="67866" y="12230"/>
                  </a:lnTo>
                  <a:cubicBezTo>
                    <a:pt x="71248" y="12230"/>
                    <a:pt x="73968" y="9510"/>
                    <a:pt x="73968" y="6128"/>
                  </a:cubicBezTo>
                  <a:cubicBezTo>
                    <a:pt x="73968" y="2745"/>
                    <a:pt x="71248" y="0"/>
                    <a:pt x="67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8"/>
            <p:cNvSpPr/>
            <p:nvPr/>
          </p:nvSpPr>
          <p:spPr>
            <a:xfrm>
              <a:off x="2729775" y="3764300"/>
              <a:ext cx="1849200" cy="1539200"/>
            </a:xfrm>
            <a:custGeom>
              <a:rect b="b" l="l" r="r" t="t"/>
              <a:pathLst>
                <a:path extrusionOk="0" h="61568" w="73968">
                  <a:moveTo>
                    <a:pt x="18333" y="1"/>
                  </a:moveTo>
                  <a:lnTo>
                    <a:pt x="18333" y="49337"/>
                  </a:lnTo>
                  <a:lnTo>
                    <a:pt x="6103" y="49337"/>
                  </a:lnTo>
                  <a:cubicBezTo>
                    <a:pt x="2721" y="49337"/>
                    <a:pt x="0" y="52082"/>
                    <a:pt x="0" y="55464"/>
                  </a:cubicBezTo>
                  <a:cubicBezTo>
                    <a:pt x="0" y="58822"/>
                    <a:pt x="2721" y="61567"/>
                    <a:pt x="6103" y="61567"/>
                  </a:cubicBezTo>
                  <a:lnTo>
                    <a:pt x="55022" y="61567"/>
                  </a:lnTo>
                  <a:cubicBezTo>
                    <a:pt x="56664" y="61567"/>
                    <a:pt x="58208" y="60930"/>
                    <a:pt x="59360" y="59778"/>
                  </a:cubicBezTo>
                  <a:lnTo>
                    <a:pt x="71590" y="47548"/>
                  </a:lnTo>
                  <a:cubicBezTo>
                    <a:pt x="73968" y="45171"/>
                    <a:pt x="73968" y="41298"/>
                    <a:pt x="71590" y="38896"/>
                  </a:cubicBezTo>
                  <a:cubicBezTo>
                    <a:pt x="70389" y="37708"/>
                    <a:pt x="68821" y="37113"/>
                    <a:pt x="67255" y="37113"/>
                  </a:cubicBezTo>
                  <a:cubicBezTo>
                    <a:pt x="65690" y="37113"/>
                    <a:pt x="64127" y="37708"/>
                    <a:pt x="62939" y="38896"/>
                  </a:cubicBezTo>
                  <a:lnTo>
                    <a:pt x="52498" y="49337"/>
                  </a:lnTo>
                  <a:lnTo>
                    <a:pt x="42792" y="49337"/>
                  </a:lnTo>
                  <a:lnTo>
                    <a:pt x="427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8"/>
            <p:cNvSpPr/>
            <p:nvPr/>
          </p:nvSpPr>
          <p:spPr>
            <a:xfrm>
              <a:off x="1649550" y="1624075"/>
              <a:ext cx="3388350" cy="1834525"/>
            </a:xfrm>
            <a:custGeom>
              <a:rect b="b" l="l" r="r" t="t"/>
              <a:pathLst>
                <a:path extrusionOk="0" h="73381" w="135534">
                  <a:moveTo>
                    <a:pt x="12230" y="1"/>
                  </a:moveTo>
                  <a:cubicBezTo>
                    <a:pt x="7696" y="1"/>
                    <a:pt x="3774" y="2452"/>
                    <a:pt x="1691" y="6128"/>
                  </a:cubicBezTo>
                  <a:cubicBezTo>
                    <a:pt x="588" y="7966"/>
                    <a:pt x="0" y="10025"/>
                    <a:pt x="0" y="12231"/>
                  </a:cubicBezTo>
                  <a:cubicBezTo>
                    <a:pt x="0" y="18971"/>
                    <a:pt x="5490" y="24461"/>
                    <a:pt x="12230" y="24461"/>
                  </a:cubicBezTo>
                  <a:lnTo>
                    <a:pt x="97986" y="24461"/>
                  </a:lnTo>
                  <a:lnTo>
                    <a:pt x="79041" y="48920"/>
                  </a:lnTo>
                  <a:lnTo>
                    <a:pt x="36690" y="48920"/>
                  </a:lnTo>
                  <a:lnTo>
                    <a:pt x="36690" y="36690"/>
                  </a:lnTo>
                  <a:lnTo>
                    <a:pt x="12230" y="36690"/>
                  </a:lnTo>
                  <a:lnTo>
                    <a:pt x="12230" y="61150"/>
                  </a:lnTo>
                  <a:cubicBezTo>
                    <a:pt x="12230" y="67890"/>
                    <a:pt x="17720" y="73380"/>
                    <a:pt x="24460" y="73380"/>
                  </a:cubicBezTo>
                  <a:lnTo>
                    <a:pt x="86001" y="73380"/>
                  </a:lnTo>
                  <a:cubicBezTo>
                    <a:pt x="90413" y="73380"/>
                    <a:pt x="94334" y="71076"/>
                    <a:pt x="96516" y="67523"/>
                  </a:cubicBezTo>
                  <a:lnTo>
                    <a:pt x="133230" y="18480"/>
                  </a:lnTo>
                  <a:cubicBezTo>
                    <a:pt x="135411" y="14682"/>
                    <a:pt x="135534" y="10147"/>
                    <a:pt x="133352" y="6251"/>
                  </a:cubicBezTo>
                  <a:cubicBezTo>
                    <a:pt x="131147" y="2329"/>
                    <a:pt x="127103" y="1"/>
                    <a:pt x="122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8"/>
            <p:cNvSpPr/>
            <p:nvPr/>
          </p:nvSpPr>
          <p:spPr>
            <a:xfrm>
              <a:off x="5037275" y="1014000"/>
              <a:ext cx="1412325" cy="940975"/>
            </a:xfrm>
            <a:custGeom>
              <a:rect b="b" l="l" r="r" t="t"/>
              <a:pathLst>
                <a:path extrusionOk="0" h="37639" w="56493">
                  <a:moveTo>
                    <a:pt x="42401" y="1"/>
                  </a:moveTo>
                  <a:cubicBezTo>
                    <a:pt x="40939" y="1"/>
                    <a:pt x="39475" y="265"/>
                    <a:pt x="38087" y="826"/>
                  </a:cubicBezTo>
                  <a:lnTo>
                    <a:pt x="0" y="15899"/>
                  </a:lnTo>
                  <a:cubicBezTo>
                    <a:pt x="3456" y="18032"/>
                    <a:pt x="6421" y="20973"/>
                    <a:pt x="8480" y="24649"/>
                  </a:cubicBezTo>
                  <a:cubicBezTo>
                    <a:pt x="10784" y="28717"/>
                    <a:pt x="11740" y="33178"/>
                    <a:pt x="11544" y="37639"/>
                  </a:cubicBezTo>
                  <a:lnTo>
                    <a:pt x="47179" y="23546"/>
                  </a:lnTo>
                  <a:cubicBezTo>
                    <a:pt x="53429" y="21022"/>
                    <a:pt x="56493" y="13890"/>
                    <a:pt x="53993" y="7640"/>
                  </a:cubicBezTo>
                  <a:cubicBezTo>
                    <a:pt x="52090" y="2929"/>
                    <a:pt x="47261" y="1"/>
                    <a:pt x="424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78"/>
          <p:cNvSpPr/>
          <p:nvPr/>
        </p:nvSpPr>
        <p:spPr>
          <a:xfrm>
            <a:off x="4471963" y="1806288"/>
            <a:ext cx="414533" cy="365572"/>
          </a:xfrm>
          <a:custGeom>
            <a:rect b="b" l="l" r="r" t="t"/>
            <a:pathLst>
              <a:path extrusionOk="0" h="183474" w="209625">
                <a:moveTo>
                  <a:pt x="155926" y="36690"/>
                </a:moveTo>
                <a:lnTo>
                  <a:pt x="149799" y="48920"/>
                </a:lnTo>
                <a:lnTo>
                  <a:pt x="132912" y="48920"/>
                </a:lnTo>
                <a:lnTo>
                  <a:pt x="126785" y="36690"/>
                </a:lnTo>
                <a:close/>
                <a:moveTo>
                  <a:pt x="141784" y="88355"/>
                </a:moveTo>
                <a:lnTo>
                  <a:pt x="143941" y="99114"/>
                </a:lnTo>
                <a:lnTo>
                  <a:pt x="71125" y="132495"/>
                </a:lnTo>
                <a:lnTo>
                  <a:pt x="56273" y="97840"/>
                </a:lnTo>
                <a:lnTo>
                  <a:pt x="116883" y="97840"/>
                </a:lnTo>
                <a:cubicBezTo>
                  <a:pt x="117668" y="97840"/>
                  <a:pt x="118452" y="97693"/>
                  <a:pt x="119163" y="97423"/>
                </a:cubicBezTo>
                <a:lnTo>
                  <a:pt x="141784" y="88355"/>
                </a:lnTo>
                <a:close/>
                <a:moveTo>
                  <a:pt x="47916" y="109359"/>
                </a:moveTo>
                <a:lnTo>
                  <a:pt x="58699" y="134529"/>
                </a:lnTo>
                <a:lnTo>
                  <a:pt x="39607" y="134529"/>
                </a:lnTo>
                <a:lnTo>
                  <a:pt x="47916" y="109359"/>
                </a:lnTo>
                <a:close/>
                <a:moveTo>
                  <a:pt x="80194" y="1"/>
                </a:moveTo>
                <a:cubicBezTo>
                  <a:pt x="76811" y="1"/>
                  <a:pt x="74091" y="2746"/>
                  <a:pt x="74091" y="6128"/>
                </a:cubicBezTo>
                <a:cubicBezTo>
                  <a:pt x="74091" y="9510"/>
                  <a:pt x="76811" y="12231"/>
                  <a:pt x="80194" y="12231"/>
                </a:cubicBezTo>
                <a:lnTo>
                  <a:pt x="100879" y="12231"/>
                </a:lnTo>
                <a:lnTo>
                  <a:pt x="123648" y="57768"/>
                </a:lnTo>
                <a:cubicBezTo>
                  <a:pt x="124702" y="59851"/>
                  <a:pt x="126809" y="61150"/>
                  <a:pt x="129113" y="61150"/>
                </a:cubicBezTo>
                <a:lnTo>
                  <a:pt x="136343" y="61150"/>
                </a:lnTo>
                <a:lnTo>
                  <a:pt x="139333" y="76174"/>
                </a:lnTo>
                <a:lnTo>
                  <a:pt x="115707" y="85610"/>
                </a:lnTo>
                <a:lnTo>
                  <a:pt x="51028" y="85610"/>
                </a:lnTo>
                <a:lnTo>
                  <a:pt x="45587" y="72890"/>
                </a:lnTo>
                <a:cubicBezTo>
                  <a:pt x="51102" y="71811"/>
                  <a:pt x="55881" y="68429"/>
                  <a:pt x="58479" y="63258"/>
                </a:cubicBezTo>
                <a:lnTo>
                  <a:pt x="65635" y="48920"/>
                </a:lnTo>
                <a:lnTo>
                  <a:pt x="80194" y="48920"/>
                </a:lnTo>
                <a:cubicBezTo>
                  <a:pt x="83576" y="48920"/>
                  <a:pt x="86321" y="46200"/>
                  <a:pt x="86321" y="42817"/>
                </a:cubicBezTo>
                <a:cubicBezTo>
                  <a:pt x="86321" y="39435"/>
                  <a:pt x="83576" y="36690"/>
                  <a:pt x="80194" y="36690"/>
                </a:cubicBezTo>
                <a:lnTo>
                  <a:pt x="6422" y="36690"/>
                </a:lnTo>
                <a:cubicBezTo>
                  <a:pt x="4290" y="36690"/>
                  <a:pt x="2329" y="37793"/>
                  <a:pt x="1202" y="39607"/>
                </a:cubicBezTo>
                <a:cubicBezTo>
                  <a:pt x="99" y="41396"/>
                  <a:pt x="1" y="43651"/>
                  <a:pt x="932" y="45538"/>
                </a:cubicBezTo>
                <a:lnTo>
                  <a:pt x="9804" y="63258"/>
                </a:lnTo>
                <a:cubicBezTo>
                  <a:pt x="12917" y="69508"/>
                  <a:pt x="19608" y="73380"/>
                  <a:pt x="26617" y="73380"/>
                </a:cubicBezTo>
                <a:lnTo>
                  <a:pt x="32500" y="73380"/>
                </a:lnTo>
                <a:lnTo>
                  <a:pt x="40636" y="92399"/>
                </a:lnTo>
                <a:lnTo>
                  <a:pt x="14216" y="171243"/>
                </a:lnTo>
                <a:lnTo>
                  <a:pt x="6422" y="171243"/>
                </a:lnTo>
                <a:cubicBezTo>
                  <a:pt x="3040" y="171243"/>
                  <a:pt x="295" y="173964"/>
                  <a:pt x="295" y="177346"/>
                </a:cubicBezTo>
                <a:cubicBezTo>
                  <a:pt x="295" y="180728"/>
                  <a:pt x="3040" y="183473"/>
                  <a:pt x="6422" y="183473"/>
                </a:cubicBezTo>
                <a:lnTo>
                  <a:pt x="67964" y="183473"/>
                </a:lnTo>
                <a:cubicBezTo>
                  <a:pt x="69606" y="183473"/>
                  <a:pt x="71150" y="182812"/>
                  <a:pt x="72302" y="181660"/>
                </a:cubicBezTo>
                <a:lnTo>
                  <a:pt x="84532" y="169430"/>
                </a:lnTo>
                <a:cubicBezTo>
                  <a:pt x="86909" y="167052"/>
                  <a:pt x="86909" y="163180"/>
                  <a:pt x="84532" y="160803"/>
                </a:cubicBezTo>
                <a:cubicBezTo>
                  <a:pt x="83331" y="159602"/>
                  <a:pt x="81762" y="159001"/>
                  <a:pt x="80197" y="159001"/>
                </a:cubicBezTo>
                <a:cubicBezTo>
                  <a:pt x="78631" y="159001"/>
                  <a:pt x="77069" y="159602"/>
                  <a:pt x="75880" y="160803"/>
                </a:cubicBezTo>
                <a:lnTo>
                  <a:pt x="65439" y="171243"/>
                </a:lnTo>
                <a:lnTo>
                  <a:pt x="27500" y="171243"/>
                </a:lnTo>
                <a:lnTo>
                  <a:pt x="35563" y="146784"/>
                </a:lnTo>
                <a:lnTo>
                  <a:pt x="67964" y="146784"/>
                </a:lnTo>
                <a:cubicBezTo>
                  <a:pt x="68846" y="146784"/>
                  <a:pt x="69679" y="146563"/>
                  <a:pt x="70439" y="146245"/>
                </a:cubicBezTo>
                <a:cubicBezTo>
                  <a:pt x="70464" y="146220"/>
                  <a:pt x="70488" y="146220"/>
                  <a:pt x="70513" y="146220"/>
                </a:cubicBezTo>
                <a:lnTo>
                  <a:pt x="146392" y="111442"/>
                </a:lnTo>
                <a:lnTo>
                  <a:pt x="158352" y="171243"/>
                </a:lnTo>
                <a:lnTo>
                  <a:pt x="129113" y="171243"/>
                </a:lnTo>
                <a:cubicBezTo>
                  <a:pt x="125755" y="171243"/>
                  <a:pt x="123010" y="173964"/>
                  <a:pt x="123010" y="177346"/>
                </a:cubicBezTo>
                <a:cubicBezTo>
                  <a:pt x="123010" y="180728"/>
                  <a:pt x="125755" y="183473"/>
                  <a:pt x="129113" y="183473"/>
                </a:cubicBezTo>
                <a:lnTo>
                  <a:pt x="190679" y="183473"/>
                </a:lnTo>
                <a:cubicBezTo>
                  <a:pt x="192297" y="183473"/>
                  <a:pt x="193865" y="182812"/>
                  <a:pt x="195017" y="181660"/>
                </a:cubicBezTo>
                <a:lnTo>
                  <a:pt x="207247" y="169430"/>
                </a:lnTo>
                <a:cubicBezTo>
                  <a:pt x="209624" y="167052"/>
                  <a:pt x="209624" y="163180"/>
                  <a:pt x="207247" y="160803"/>
                </a:cubicBezTo>
                <a:cubicBezTo>
                  <a:pt x="206046" y="159602"/>
                  <a:pt x="204478" y="159001"/>
                  <a:pt x="202912" y="159001"/>
                </a:cubicBezTo>
                <a:cubicBezTo>
                  <a:pt x="201347" y="159001"/>
                  <a:pt x="199784" y="159602"/>
                  <a:pt x="198595" y="160803"/>
                </a:cubicBezTo>
                <a:lnTo>
                  <a:pt x="188155" y="171243"/>
                </a:lnTo>
                <a:lnTo>
                  <a:pt x="170827" y="171243"/>
                </a:lnTo>
                <a:lnTo>
                  <a:pt x="148818" y="61150"/>
                </a:lnTo>
                <a:lnTo>
                  <a:pt x="153573" y="61150"/>
                </a:lnTo>
                <a:cubicBezTo>
                  <a:pt x="155901" y="61150"/>
                  <a:pt x="158009" y="59851"/>
                  <a:pt x="159063" y="57768"/>
                </a:cubicBezTo>
                <a:lnTo>
                  <a:pt x="182224" y="12231"/>
                </a:lnTo>
                <a:lnTo>
                  <a:pt x="202909" y="12231"/>
                </a:lnTo>
                <a:cubicBezTo>
                  <a:pt x="206291" y="12231"/>
                  <a:pt x="209036" y="9510"/>
                  <a:pt x="209036" y="6128"/>
                </a:cubicBezTo>
                <a:cubicBezTo>
                  <a:pt x="209036" y="2746"/>
                  <a:pt x="206291" y="1"/>
                  <a:pt x="202909" y="1"/>
                </a:cubicBezTo>
                <a:lnTo>
                  <a:pt x="178033" y="1"/>
                </a:lnTo>
                <a:cubicBezTo>
                  <a:pt x="175729" y="1"/>
                  <a:pt x="173621" y="1324"/>
                  <a:pt x="172567" y="3383"/>
                </a:cubicBezTo>
                <a:lnTo>
                  <a:pt x="162028" y="24460"/>
                </a:lnTo>
                <a:lnTo>
                  <a:pt x="120682" y="24460"/>
                </a:lnTo>
                <a:lnTo>
                  <a:pt x="110143" y="3383"/>
                </a:lnTo>
                <a:cubicBezTo>
                  <a:pt x="109089" y="1324"/>
                  <a:pt x="106982" y="1"/>
                  <a:pt x="104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78"/>
          <p:cNvGrpSpPr/>
          <p:nvPr/>
        </p:nvGrpSpPr>
        <p:grpSpPr>
          <a:xfrm>
            <a:off x="5208776" y="1806085"/>
            <a:ext cx="365985" cy="365985"/>
            <a:chOff x="1190625" y="238125"/>
            <a:chExt cx="5228350" cy="5228350"/>
          </a:xfrm>
        </p:grpSpPr>
        <p:sp>
          <p:nvSpPr>
            <p:cNvPr id="1083" name="Google Shape;1083;p78"/>
            <p:cNvSpPr/>
            <p:nvPr/>
          </p:nvSpPr>
          <p:spPr>
            <a:xfrm>
              <a:off x="1190625" y="238125"/>
              <a:ext cx="5228350" cy="3993100"/>
            </a:xfrm>
            <a:custGeom>
              <a:rect b="b" l="l" r="r" t="t"/>
              <a:pathLst>
                <a:path extrusionOk="0" h="159724" w="209134">
                  <a:moveTo>
                    <a:pt x="80070" y="85781"/>
                  </a:moveTo>
                  <a:cubicBezTo>
                    <a:pt x="83452" y="85781"/>
                    <a:pt x="86197" y="88526"/>
                    <a:pt x="86197" y="91908"/>
                  </a:cubicBezTo>
                  <a:cubicBezTo>
                    <a:pt x="86197" y="95290"/>
                    <a:pt x="83452" y="98035"/>
                    <a:pt x="80070" y="98035"/>
                  </a:cubicBezTo>
                  <a:cubicBezTo>
                    <a:pt x="76688" y="98035"/>
                    <a:pt x="73943" y="95290"/>
                    <a:pt x="73943" y="91908"/>
                  </a:cubicBezTo>
                  <a:cubicBezTo>
                    <a:pt x="73943" y="88526"/>
                    <a:pt x="76688" y="85781"/>
                    <a:pt x="80070" y="85781"/>
                  </a:cubicBezTo>
                  <a:close/>
                  <a:moveTo>
                    <a:pt x="129088" y="85781"/>
                  </a:moveTo>
                  <a:cubicBezTo>
                    <a:pt x="132470" y="85781"/>
                    <a:pt x="135215" y="88526"/>
                    <a:pt x="135215" y="91908"/>
                  </a:cubicBezTo>
                  <a:cubicBezTo>
                    <a:pt x="135215" y="95290"/>
                    <a:pt x="132470" y="98035"/>
                    <a:pt x="129088" y="98035"/>
                  </a:cubicBezTo>
                  <a:cubicBezTo>
                    <a:pt x="125705" y="98035"/>
                    <a:pt x="122961" y="95290"/>
                    <a:pt x="122961" y="91908"/>
                  </a:cubicBezTo>
                  <a:cubicBezTo>
                    <a:pt x="122961" y="88526"/>
                    <a:pt x="125705" y="85781"/>
                    <a:pt x="129088" y="85781"/>
                  </a:cubicBezTo>
                  <a:close/>
                  <a:moveTo>
                    <a:pt x="67816" y="0"/>
                  </a:moveTo>
                  <a:cubicBezTo>
                    <a:pt x="64434" y="0"/>
                    <a:pt x="61689" y="2745"/>
                    <a:pt x="61689" y="6127"/>
                  </a:cubicBezTo>
                  <a:lnTo>
                    <a:pt x="61689" y="24509"/>
                  </a:lnTo>
                  <a:lnTo>
                    <a:pt x="43307" y="24509"/>
                  </a:lnTo>
                  <a:cubicBezTo>
                    <a:pt x="19607" y="24509"/>
                    <a:pt x="0" y="43724"/>
                    <a:pt x="0" y="67399"/>
                  </a:cubicBezTo>
                  <a:lnTo>
                    <a:pt x="0" y="159724"/>
                  </a:lnTo>
                  <a:lnTo>
                    <a:pt x="37180" y="159724"/>
                  </a:lnTo>
                  <a:lnTo>
                    <a:pt x="37180" y="79654"/>
                  </a:lnTo>
                  <a:cubicBezTo>
                    <a:pt x="37180" y="76271"/>
                    <a:pt x="39925" y="73526"/>
                    <a:pt x="43307" y="73526"/>
                  </a:cubicBezTo>
                  <a:cubicBezTo>
                    <a:pt x="46689" y="73526"/>
                    <a:pt x="49434" y="76271"/>
                    <a:pt x="49434" y="79654"/>
                  </a:cubicBezTo>
                  <a:lnTo>
                    <a:pt x="49434" y="100363"/>
                  </a:lnTo>
                  <a:lnTo>
                    <a:pt x="52816" y="98672"/>
                  </a:lnTo>
                  <a:cubicBezTo>
                    <a:pt x="53674" y="98243"/>
                    <a:pt x="54612" y="98029"/>
                    <a:pt x="55552" y="98029"/>
                  </a:cubicBezTo>
                  <a:cubicBezTo>
                    <a:pt x="56493" y="98029"/>
                    <a:pt x="57436" y="98243"/>
                    <a:pt x="58306" y="98672"/>
                  </a:cubicBezTo>
                  <a:lnTo>
                    <a:pt x="80070" y="109554"/>
                  </a:lnTo>
                  <a:lnTo>
                    <a:pt x="101834" y="98672"/>
                  </a:lnTo>
                  <a:cubicBezTo>
                    <a:pt x="102692" y="98243"/>
                    <a:pt x="103629" y="98029"/>
                    <a:pt x="104570" y="98029"/>
                  </a:cubicBezTo>
                  <a:cubicBezTo>
                    <a:pt x="105510" y="98029"/>
                    <a:pt x="106454" y="98243"/>
                    <a:pt x="107324" y="98672"/>
                  </a:cubicBezTo>
                  <a:lnTo>
                    <a:pt x="129088" y="109554"/>
                  </a:lnTo>
                  <a:lnTo>
                    <a:pt x="150851" y="98672"/>
                  </a:lnTo>
                  <a:cubicBezTo>
                    <a:pt x="151709" y="98243"/>
                    <a:pt x="152647" y="98029"/>
                    <a:pt x="153587" y="98029"/>
                  </a:cubicBezTo>
                  <a:cubicBezTo>
                    <a:pt x="154528" y="98029"/>
                    <a:pt x="155471" y="98243"/>
                    <a:pt x="156341" y="98672"/>
                  </a:cubicBezTo>
                  <a:lnTo>
                    <a:pt x="159724" y="100363"/>
                  </a:lnTo>
                  <a:lnTo>
                    <a:pt x="159724" y="79654"/>
                  </a:lnTo>
                  <a:cubicBezTo>
                    <a:pt x="159724" y="76271"/>
                    <a:pt x="162469" y="73526"/>
                    <a:pt x="165851" y="73526"/>
                  </a:cubicBezTo>
                  <a:cubicBezTo>
                    <a:pt x="169233" y="73526"/>
                    <a:pt x="171978" y="76271"/>
                    <a:pt x="171978" y="79654"/>
                  </a:cubicBezTo>
                  <a:lnTo>
                    <a:pt x="171978" y="159724"/>
                  </a:lnTo>
                  <a:lnTo>
                    <a:pt x="209133" y="159724"/>
                  </a:lnTo>
                  <a:lnTo>
                    <a:pt x="209133" y="67399"/>
                  </a:lnTo>
                  <a:cubicBezTo>
                    <a:pt x="209133" y="43724"/>
                    <a:pt x="189526" y="24509"/>
                    <a:pt x="165851" y="24509"/>
                  </a:cubicBezTo>
                  <a:lnTo>
                    <a:pt x="147469" y="24509"/>
                  </a:lnTo>
                  <a:lnTo>
                    <a:pt x="147469" y="6127"/>
                  </a:lnTo>
                  <a:cubicBezTo>
                    <a:pt x="147469" y="2745"/>
                    <a:pt x="144724" y="0"/>
                    <a:pt x="141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8"/>
            <p:cNvSpPr/>
            <p:nvPr/>
          </p:nvSpPr>
          <p:spPr>
            <a:xfrm>
              <a:off x="4760325" y="3013725"/>
              <a:ext cx="423400" cy="269625"/>
            </a:xfrm>
            <a:custGeom>
              <a:rect b="b" l="l" r="r" t="t"/>
              <a:pathLst>
                <a:path extrusionOk="0" h="10785" w="16936">
                  <a:moveTo>
                    <a:pt x="10808" y="1"/>
                  </a:moveTo>
                  <a:lnTo>
                    <a:pt x="0" y="5393"/>
                  </a:lnTo>
                  <a:lnTo>
                    <a:pt x="10808" y="10785"/>
                  </a:lnTo>
                  <a:lnTo>
                    <a:pt x="16936" y="7721"/>
                  </a:lnTo>
                  <a:lnTo>
                    <a:pt x="16936" y="3064"/>
                  </a:lnTo>
                  <a:lnTo>
                    <a:pt x="108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8"/>
            <p:cNvSpPr/>
            <p:nvPr/>
          </p:nvSpPr>
          <p:spPr>
            <a:xfrm>
              <a:off x="2426475" y="3320100"/>
              <a:ext cx="2757250" cy="1217500"/>
            </a:xfrm>
            <a:custGeom>
              <a:rect b="b" l="l" r="r" t="t"/>
              <a:pathLst>
                <a:path extrusionOk="0" h="48700" w="110290">
                  <a:moveTo>
                    <a:pt x="30636" y="11519"/>
                  </a:moveTo>
                  <a:cubicBezTo>
                    <a:pt x="34018" y="11519"/>
                    <a:pt x="36763" y="14264"/>
                    <a:pt x="36763" y="17646"/>
                  </a:cubicBezTo>
                  <a:cubicBezTo>
                    <a:pt x="36763" y="21029"/>
                    <a:pt x="34018" y="23774"/>
                    <a:pt x="30636" y="23774"/>
                  </a:cubicBezTo>
                  <a:cubicBezTo>
                    <a:pt x="27254" y="23774"/>
                    <a:pt x="24509" y="21029"/>
                    <a:pt x="24509" y="17646"/>
                  </a:cubicBezTo>
                  <a:cubicBezTo>
                    <a:pt x="24509" y="14264"/>
                    <a:pt x="27254" y="11519"/>
                    <a:pt x="30636" y="11519"/>
                  </a:cubicBezTo>
                  <a:close/>
                  <a:moveTo>
                    <a:pt x="79654" y="11519"/>
                  </a:moveTo>
                  <a:cubicBezTo>
                    <a:pt x="83036" y="11519"/>
                    <a:pt x="85781" y="14264"/>
                    <a:pt x="85781" y="17646"/>
                  </a:cubicBezTo>
                  <a:cubicBezTo>
                    <a:pt x="85781" y="21029"/>
                    <a:pt x="83036" y="23774"/>
                    <a:pt x="79654" y="23774"/>
                  </a:cubicBezTo>
                  <a:cubicBezTo>
                    <a:pt x="76271" y="23774"/>
                    <a:pt x="73527" y="21029"/>
                    <a:pt x="73527" y="17646"/>
                  </a:cubicBezTo>
                  <a:cubicBezTo>
                    <a:pt x="73527" y="14264"/>
                    <a:pt x="76271" y="11519"/>
                    <a:pt x="79654" y="11519"/>
                  </a:cubicBezTo>
                  <a:close/>
                  <a:moveTo>
                    <a:pt x="30636" y="0"/>
                  </a:moveTo>
                  <a:lnTo>
                    <a:pt x="8872" y="10882"/>
                  </a:lnTo>
                  <a:cubicBezTo>
                    <a:pt x="8002" y="11311"/>
                    <a:pt x="7059" y="11525"/>
                    <a:pt x="6118" y="11525"/>
                  </a:cubicBezTo>
                  <a:cubicBezTo>
                    <a:pt x="5178" y="11525"/>
                    <a:pt x="4240" y="11311"/>
                    <a:pt x="3382" y="10882"/>
                  </a:cubicBezTo>
                  <a:lnTo>
                    <a:pt x="0" y="9191"/>
                  </a:lnTo>
                  <a:lnTo>
                    <a:pt x="0" y="48699"/>
                  </a:lnTo>
                  <a:lnTo>
                    <a:pt x="110290" y="48699"/>
                  </a:lnTo>
                  <a:lnTo>
                    <a:pt x="110290" y="9191"/>
                  </a:lnTo>
                  <a:lnTo>
                    <a:pt x="106907" y="10882"/>
                  </a:lnTo>
                  <a:cubicBezTo>
                    <a:pt x="106037" y="11311"/>
                    <a:pt x="105094" y="11525"/>
                    <a:pt x="104153" y="11525"/>
                  </a:cubicBezTo>
                  <a:cubicBezTo>
                    <a:pt x="103213" y="11525"/>
                    <a:pt x="102275" y="11311"/>
                    <a:pt x="101417" y="10882"/>
                  </a:cubicBezTo>
                  <a:lnTo>
                    <a:pt x="79654" y="0"/>
                  </a:lnTo>
                  <a:lnTo>
                    <a:pt x="57890" y="10882"/>
                  </a:lnTo>
                  <a:cubicBezTo>
                    <a:pt x="57020" y="11311"/>
                    <a:pt x="56076" y="11525"/>
                    <a:pt x="55136" y="11525"/>
                  </a:cubicBezTo>
                  <a:cubicBezTo>
                    <a:pt x="54195" y="11525"/>
                    <a:pt x="53258" y="11311"/>
                    <a:pt x="52400" y="10882"/>
                  </a:cubicBezTo>
                  <a:lnTo>
                    <a:pt x="30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8"/>
            <p:cNvSpPr/>
            <p:nvPr/>
          </p:nvSpPr>
          <p:spPr>
            <a:xfrm>
              <a:off x="3534875" y="3013725"/>
              <a:ext cx="540450" cy="269625"/>
            </a:xfrm>
            <a:custGeom>
              <a:rect b="b" l="l" r="r" t="t"/>
              <a:pathLst>
                <a:path extrusionOk="0" h="10785" w="21618">
                  <a:moveTo>
                    <a:pt x="10809" y="1"/>
                  </a:moveTo>
                  <a:lnTo>
                    <a:pt x="1" y="5393"/>
                  </a:lnTo>
                  <a:lnTo>
                    <a:pt x="10809" y="10785"/>
                  </a:lnTo>
                  <a:lnTo>
                    <a:pt x="21617" y="5393"/>
                  </a:lnTo>
                  <a:lnTo>
                    <a:pt x="108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8"/>
            <p:cNvSpPr/>
            <p:nvPr/>
          </p:nvSpPr>
          <p:spPr>
            <a:xfrm>
              <a:off x="5490075" y="4537575"/>
              <a:ext cx="928900" cy="612725"/>
            </a:xfrm>
            <a:custGeom>
              <a:rect b="b" l="l" r="r" t="t"/>
              <a:pathLst>
                <a:path extrusionOk="0" h="24509" w="37156">
                  <a:moveTo>
                    <a:pt x="0" y="0"/>
                  </a:moveTo>
                  <a:lnTo>
                    <a:pt x="0" y="24509"/>
                  </a:lnTo>
                  <a:lnTo>
                    <a:pt x="31028" y="24509"/>
                  </a:lnTo>
                  <a:cubicBezTo>
                    <a:pt x="34410" y="24509"/>
                    <a:pt x="37155" y="21764"/>
                    <a:pt x="37155" y="18382"/>
                  </a:cubicBezTo>
                  <a:lnTo>
                    <a:pt x="371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8"/>
            <p:cNvSpPr/>
            <p:nvPr/>
          </p:nvSpPr>
          <p:spPr>
            <a:xfrm>
              <a:off x="1190625" y="4537575"/>
              <a:ext cx="929500" cy="612725"/>
            </a:xfrm>
            <a:custGeom>
              <a:rect b="b" l="l" r="r" t="t"/>
              <a:pathLst>
                <a:path extrusionOk="0" h="24509" w="37180">
                  <a:moveTo>
                    <a:pt x="0" y="0"/>
                  </a:moveTo>
                  <a:lnTo>
                    <a:pt x="0" y="18382"/>
                  </a:lnTo>
                  <a:cubicBezTo>
                    <a:pt x="0" y="21764"/>
                    <a:pt x="2745" y="24509"/>
                    <a:pt x="6127" y="24509"/>
                  </a:cubicBezTo>
                  <a:lnTo>
                    <a:pt x="37180" y="24509"/>
                  </a:lnTo>
                  <a:lnTo>
                    <a:pt x="371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p:nvPr/>
          </p:nvSpPr>
          <p:spPr>
            <a:xfrm>
              <a:off x="2426475" y="4843925"/>
              <a:ext cx="2757250" cy="622550"/>
            </a:xfrm>
            <a:custGeom>
              <a:rect b="b" l="l" r="r" t="t"/>
              <a:pathLst>
                <a:path extrusionOk="0" h="24902" w="110290">
                  <a:moveTo>
                    <a:pt x="0" y="0"/>
                  </a:moveTo>
                  <a:lnTo>
                    <a:pt x="0" y="18774"/>
                  </a:lnTo>
                  <a:cubicBezTo>
                    <a:pt x="0" y="22156"/>
                    <a:pt x="2745" y="24901"/>
                    <a:pt x="6127" y="24901"/>
                  </a:cubicBezTo>
                  <a:lnTo>
                    <a:pt x="104162" y="24901"/>
                  </a:lnTo>
                  <a:cubicBezTo>
                    <a:pt x="107545" y="24901"/>
                    <a:pt x="110290" y="22156"/>
                    <a:pt x="110290" y="18774"/>
                  </a:cubicBezTo>
                  <a:lnTo>
                    <a:pt x="110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8"/>
            <p:cNvSpPr/>
            <p:nvPr/>
          </p:nvSpPr>
          <p:spPr>
            <a:xfrm>
              <a:off x="2426475" y="3013725"/>
              <a:ext cx="423400" cy="269625"/>
            </a:xfrm>
            <a:custGeom>
              <a:rect b="b" l="l" r="r" t="t"/>
              <a:pathLst>
                <a:path extrusionOk="0" h="10785" w="16936">
                  <a:moveTo>
                    <a:pt x="6127" y="1"/>
                  </a:moveTo>
                  <a:lnTo>
                    <a:pt x="0" y="3064"/>
                  </a:lnTo>
                  <a:lnTo>
                    <a:pt x="0" y="7721"/>
                  </a:lnTo>
                  <a:lnTo>
                    <a:pt x="6127" y="10785"/>
                  </a:lnTo>
                  <a:lnTo>
                    <a:pt x="16936" y="5393"/>
                  </a:lnTo>
                  <a:lnTo>
                    <a:pt x="61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8"/>
          <p:cNvGrpSpPr/>
          <p:nvPr/>
        </p:nvGrpSpPr>
        <p:grpSpPr>
          <a:xfrm>
            <a:off x="5956721" y="1851931"/>
            <a:ext cx="562570" cy="274291"/>
            <a:chOff x="1190625" y="1575675"/>
            <a:chExt cx="5228350" cy="2549175"/>
          </a:xfrm>
        </p:grpSpPr>
        <p:sp>
          <p:nvSpPr>
            <p:cNvPr id="1092" name="Google Shape;1092;p78"/>
            <p:cNvSpPr/>
            <p:nvPr/>
          </p:nvSpPr>
          <p:spPr>
            <a:xfrm>
              <a:off x="6112575" y="2341575"/>
              <a:ext cx="306400" cy="919100"/>
            </a:xfrm>
            <a:custGeom>
              <a:rect b="b" l="l" r="r" t="t"/>
              <a:pathLst>
                <a:path extrusionOk="0" h="36764" w="12256">
                  <a:moveTo>
                    <a:pt x="1" y="1"/>
                  </a:moveTo>
                  <a:lnTo>
                    <a:pt x="1" y="36764"/>
                  </a:lnTo>
                  <a:lnTo>
                    <a:pt x="6128" y="36764"/>
                  </a:lnTo>
                  <a:cubicBezTo>
                    <a:pt x="9510" y="36764"/>
                    <a:pt x="12255" y="34019"/>
                    <a:pt x="12255" y="30637"/>
                  </a:cubicBezTo>
                  <a:lnTo>
                    <a:pt x="12255" y="6128"/>
                  </a:lnTo>
                  <a:cubicBezTo>
                    <a:pt x="12255" y="2746"/>
                    <a:pt x="9510" y="1"/>
                    <a:pt x="6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8"/>
            <p:cNvSpPr/>
            <p:nvPr/>
          </p:nvSpPr>
          <p:spPr>
            <a:xfrm>
              <a:off x="1803325" y="1575675"/>
              <a:ext cx="4002925" cy="2549175"/>
            </a:xfrm>
            <a:custGeom>
              <a:rect b="b" l="l" r="r" t="t"/>
              <a:pathLst>
                <a:path extrusionOk="0" h="101967" w="160117">
                  <a:moveTo>
                    <a:pt x="55559" y="24522"/>
                  </a:moveTo>
                  <a:cubicBezTo>
                    <a:pt x="57125" y="24522"/>
                    <a:pt x="58687" y="25122"/>
                    <a:pt x="59876" y="26323"/>
                  </a:cubicBezTo>
                  <a:cubicBezTo>
                    <a:pt x="62278" y="28700"/>
                    <a:pt x="62278" y="32573"/>
                    <a:pt x="59876" y="34975"/>
                  </a:cubicBezTo>
                  <a:lnTo>
                    <a:pt x="35367" y="59483"/>
                  </a:lnTo>
                  <a:cubicBezTo>
                    <a:pt x="34178" y="60684"/>
                    <a:pt x="32616" y="61285"/>
                    <a:pt x="31050" y="61285"/>
                  </a:cubicBezTo>
                  <a:cubicBezTo>
                    <a:pt x="29485" y="61285"/>
                    <a:pt x="27916" y="60684"/>
                    <a:pt x="26715" y="59483"/>
                  </a:cubicBezTo>
                  <a:cubicBezTo>
                    <a:pt x="24313" y="57082"/>
                    <a:pt x="24313" y="53209"/>
                    <a:pt x="26715" y="50832"/>
                  </a:cubicBezTo>
                  <a:lnTo>
                    <a:pt x="51224" y="26323"/>
                  </a:lnTo>
                  <a:cubicBezTo>
                    <a:pt x="52425" y="25122"/>
                    <a:pt x="53994" y="24522"/>
                    <a:pt x="55559" y="24522"/>
                  </a:cubicBezTo>
                  <a:close/>
                  <a:moveTo>
                    <a:pt x="86195" y="24522"/>
                  </a:moveTo>
                  <a:cubicBezTo>
                    <a:pt x="87761" y="24522"/>
                    <a:pt x="89323" y="25122"/>
                    <a:pt x="90512" y="26323"/>
                  </a:cubicBezTo>
                  <a:cubicBezTo>
                    <a:pt x="92914" y="28700"/>
                    <a:pt x="92914" y="32573"/>
                    <a:pt x="90512" y="34975"/>
                  </a:cubicBezTo>
                  <a:lnTo>
                    <a:pt x="66003" y="59483"/>
                  </a:lnTo>
                  <a:cubicBezTo>
                    <a:pt x="64814" y="60684"/>
                    <a:pt x="63252" y="61285"/>
                    <a:pt x="61686" y="61285"/>
                  </a:cubicBezTo>
                  <a:cubicBezTo>
                    <a:pt x="60121" y="61285"/>
                    <a:pt x="58552" y="60684"/>
                    <a:pt x="57351" y="59483"/>
                  </a:cubicBezTo>
                  <a:cubicBezTo>
                    <a:pt x="54949" y="57082"/>
                    <a:pt x="54949" y="53209"/>
                    <a:pt x="57351" y="50832"/>
                  </a:cubicBezTo>
                  <a:lnTo>
                    <a:pt x="81860" y="26323"/>
                  </a:lnTo>
                  <a:cubicBezTo>
                    <a:pt x="83061" y="25122"/>
                    <a:pt x="84630" y="24522"/>
                    <a:pt x="86195" y="24522"/>
                  </a:cubicBezTo>
                  <a:close/>
                  <a:moveTo>
                    <a:pt x="80071" y="1"/>
                  </a:moveTo>
                  <a:cubicBezTo>
                    <a:pt x="41421" y="1"/>
                    <a:pt x="13260" y="6643"/>
                    <a:pt x="2844" y="13211"/>
                  </a:cubicBezTo>
                  <a:cubicBezTo>
                    <a:pt x="1079" y="14338"/>
                    <a:pt x="1" y="16299"/>
                    <a:pt x="1" y="18382"/>
                  </a:cubicBezTo>
                  <a:lnTo>
                    <a:pt x="1" y="85781"/>
                  </a:lnTo>
                  <a:cubicBezTo>
                    <a:pt x="1" y="88698"/>
                    <a:pt x="2060" y="91222"/>
                    <a:pt x="4927" y="91786"/>
                  </a:cubicBezTo>
                  <a:lnTo>
                    <a:pt x="54582" y="101639"/>
                  </a:lnTo>
                  <a:cubicBezTo>
                    <a:pt x="55671" y="101860"/>
                    <a:pt x="56753" y="101966"/>
                    <a:pt x="57816" y="101966"/>
                  </a:cubicBezTo>
                  <a:cubicBezTo>
                    <a:pt x="66510" y="101966"/>
                    <a:pt x="73944" y="94866"/>
                    <a:pt x="73944" y="85781"/>
                  </a:cubicBezTo>
                  <a:cubicBezTo>
                    <a:pt x="73944" y="82399"/>
                    <a:pt x="76689" y="79654"/>
                    <a:pt x="80071" y="79654"/>
                  </a:cubicBezTo>
                  <a:cubicBezTo>
                    <a:pt x="83453" y="79654"/>
                    <a:pt x="86198" y="82399"/>
                    <a:pt x="86198" y="85781"/>
                  </a:cubicBezTo>
                  <a:cubicBezTo>
                    <a:pt x="86198" y="94952"/>
                    <a:pt x="93706" y="101963"/>
                    <a:pt x="102329" y="101963"/>
                  </a:cubicBezTo>
                  <a:cubicBezTo>
                    <a:pt x="103385" y="101963"/>
                    <a:pt x="104458" y="101858"/>
                    <a:pt x="105536" y="101639"/>
                  </a:cubicBezTo>
                  <a:lnTo>
                    <a:pt x="155190" y="91786"/>
                  </a:lnTo>
                  <a:cubicBezTo>
                    <a:pt x="158058" y="91222"/>
                    <a:pt x="160117" y="88698"/>
                    <a:pt x="160117" y="85781"/>
                  </a:cubicBezTo>
                  <a:lnTo>
                    <a:pt x="160117" y="18382"/>
                  </a:lnTo>
                  <a:cubicBezTo>
                    <a:pt x="160117" y="16299"/>
                    <a:pt x="159038" y="14338"/>
                    <a:pt x="157274" y="13211"/>
                  </a:cubicBezTo>
                  <a:cubicBezTo>
                    <a:pt x="146882" y="6643"/>
                    <a:pt x="118697" y="1"/>
                    <a:pt x="80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1190625" y="2341575"/>
              <a:ext cx="306375" cy="919100"/>
            </a:xfrm>
            <a:custGeom>
              <a:rect b="b" l="l" r="r" t="t"/>
              <a:pathLst>
                <a:path extrusionOk="0" h="36764" w="12255">
                  <a:moveTo>
                    <a:pt x="6127" y="1"/>
                  </a:moveTo>
                  <a:cubicBezTo>
                    <a:pt x="2745" y="1"/>
                    <a:pt x="0" y="2746"/>
                    <a:pt x="0" y="6128"/>
                  </a:cubicBezTo>
                  <a:lnTo>
                    <a:pt x="0" y="30637"/>
                  </a:lnTo>
                  <a:cubicBezTo>
                    <a:pt x="0" y="34019"/>
                    <a:pt x="2745" y="36764"/>
                    <a:pt x="6127" y="36764"/>
                  </a:cubicBezTo>
                  <a:lnTo>
                    <a:pt x="12254" y="36764"/>
                  </a:lnTo>
                  <a:lnTo>
                    <a:pt x="122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78"/>
          <p:cNvGrpSpPr/>
          <p:nvPr/>
        </p:nvGrpSpPr>
        <p:grpSpPr>
          <a:xfrm>
            <a:off x="6901238" y="1806232"/>
            <a:ext cx="487934" cy="365675"/>
            <a:chOff x="1180200" y="860025"/>
            <a:chExt cx="5218550" cy="3974725"/>
          </a:xfrm>
        </p:grpSpPr>
        <p:sp>
          <p:nvSpPr>
            <p:cNvPr id="1096" name="Google Shape;1096;p78"/>
            <p:cNvSpPr/>
            <p:nvPr/>
          </p:nvSpPr>
          <p:spPr>
            <a:xfrm>
              <a:off x="1180200" y="3306000"/>
              <a:ext cx="917250" cy="305775"/>
            </a:xfrm>
            <a:custGeom>
              <a:rect b="b" l="l" r="r" t="t"/>
              <a:pathLst>
                <a:path extrusionOk="0" h="12231" w="36690">
                  <a:moveTo>
                    <a:pt x="6128" y="0"/>
                  </a:moveTo>
                  <a:cubicBezTo>
                    <a:pt x="2745" y="0"/>
                    <a:pt x="0" y="2721"/>
                    <a:pt x="0" y="6103"/>
                  </a:cubicBezTo>
                  <a:cubicBezTo>
                    <a:pt x="0" y="9485"/>
                    <a:pt x="2745" y="12230"/>
                    <a:pt x="6128" y="12230"/>
                  </a:cubicBezTo>
                  <a:lnTo>
                    <a:pt x="30587" y="12230"/>
                  </a:lnTo>
                  <a:cubicBezTo>
                    <a:pt x="33970" y="12230"/>
                    <a:pt x="36690" y="9485"/>
                    <a:pt x="36690" y="6103"/>
                  </a:cubicBezTo>
                  <a:cubicBezTo>
                    <a:pt x="36690" y="2721"/>
                    <a:pt x="33970" y="0"/>
                    <a:pt x="305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8"/>
            <p:cNvSpPr/>
            <p:nvPr/>
          </p:nvSpPr>
          <p:spPr>
            <a:xfrm>
              <a:off x="1485950" y="3917500"/>
              <a:ext cx="917250" cy="305775"/>
            </a:xfrm>
            <a:custGeom>
              <a:rect b="b" l="l" r="r" t="t"/>
              <a:pathLst>
                <a:path extrusionOk="0" h="12231" w="36690">
                  <a:moveTo>
                    <a:pt x="6127" y="0"/>
                  </a:moveTo>
                  <a:cubicBezTo>
                    <a:pt x="2745" y="0"/>
                    <a:pt x="0" y="2721"/>
                    <a:pt x="0" y="6103"/>
                  </a:cubicBezTo>
                  <a:cubicBezTo>
                    <a:pt x="0" y="9485"/>
                    <a:pt x="2745" y="12230"/>
                    <a:pt x="6127" y="12230"/>
                  </a:cubicBezTo>
                  <a:lnTo>
                    <a:pt x="30587" y="12230"/>
                  </a:lnTo>
                  <a:cubicBezTo>
                    <a:pt x="33969" y="12230"/>
                    <a:pt x="36690" y="9485"/>
                    <a:pt x="36690" y="6103"/>
                  </a:cubicBezTo>
                  <a:cubicBezTo>
                    <a:pt x="36690" y="2721"/>
                    <a:pt x="33969" y="0"/>
                    <a:pt x="305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1180200" y="1471525"/>
              <a:ext cx="917250" cy="305775"/>
            </a:xfrm>
            <a:custGeom>
              <a:rect b="b" l="l" r="r" t="t"/>
              <a:pathLst>
                <a:path extrusionOk="0" h="12231" w="36690">
                  <a:moveTo>
                    <a:pt x="6128" y="0"/>
                  </a:moveTo>
                  <a:cubicBezTo>
                    <a:pt x="2745" y="0"/>
                    <a:pt x="0" y="2721"/>
                    <a:pt x="0" y="6103"/>
                  </a:cubicBezTo>
                  <a:cubicBezTo>
                    <a:pt x="0" y="9485"/>
                    <a:pt x="2745" y="12230"/>
                    <a:pt x="6128" y="12230"/>
                  </a:cubicBezTo>
                  <a:lnTo>
                    <a:pt x="30587" y="12230"/>
                  </a:lnTo>
                  <a:cubicBezTo>
                    <a:pt x="33970" y="12230"/>
                    <a:pt x="36690" y="9485"/>
                    <a:pt x="36690" y="6103"/>
                  </a:cubicBezTo>
                  <a:cubicBezTo>
                    <a:pt x="36690" y="2721"/>
                    <a:pt x="33970" y="0"/>
                    <a:pt x="305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1485950" y="860025"/>
              <a:ext cx="917250" cy="305775"/>
            </a:xfrm>
            <a:custGeom>
              <a:rect b="b" l="l" r="r" t="t"/>
              <a:pathLst>
                <a:path extrusionOk="0" h="12231" w="36690">
                  <a:moveTo>
                    <a:pt x="6127" y="0"/>
                  </a:moveTo>
                  <a:cubicBezTo>
                    <a:pt x="2745" y="0"/>
                    <a:pt x="0" y="2721"/>
                    <a:pt x="0" y="6103"/>
                  </a:cubicBezTo>
                  <a:cubicBezTo>
                    <a:pt x="0" y="9485"/>
                    <a:pt x="2745" y="12230"/>
                    <a:pt x="6127" y="12230"/>
                  </a:cubicBezTo>
                  <a:lnTo>
                    <a:pt x="30587" y="12230"/>
                  </a:lnTo>
                  <a:cubicBezTo>
                    <a:pt x="33969" y="12230"/>
                    <a:pt x="36690" y="9485"/>
                    <a:pt x="36690" y="6103"/>
                  </a:cubicBezTo>
                  <a:cubicBezTo>
                    <a:pt x="36690" y="2721"/>
                    <a:pt x="33969" y="0"/>
                    <a:pt x="305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8"/>
            <p:cNvSpPr/>
            <p:nvPr/>
          </p:nvSpPr>
          <p:spPr>
            <a:xfrm>
              <a:off x="5012750" y="860025"/>
              <a:ext cx="917275" cy="917275"/>
            </a:xfrm>
            <a:custGeom>
              <a:rect b="b" l="l" r="r" t="t"/>
              <a:pathLst>
                <a:path extrusionOk="0" h="36691" w="36691">
                  <a:moveTo>
                    <a:pt x="18333" y="0"/>
                  </a:moveTo>
                  <a:cubicBezTo>
                    <a:pt x="8236" y="0"/>
                    <a:pt x="1" y="8211"/>
                    <a:pt x="1" y="18333"/>
                  </a:cubicBezTo>
                  <a:cubicBezTo>
                    <a:pt x="1" y="28455"/>
                    <a:pt x="8236" y="36690"/>
                    <a:pt x="18333" y="36690"/>
                  </a:cubicBezTo>
                  <a:cubicBezTo>
                    <a:pt x="28455" y="36690"/>
                    <a:pt x="36690" y="28455"/>
                    <a:pt x="36690" y="18333"/>
                  </a:cubicBezTo>
                  <a:cubicBezTo>
                    <a:pt x="36690" y="8211"/>
                    <a:pt x="28455" y="0"/>
                    <a:pt x="18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8"/>
            <p:cNvSpPr/>
            <p:nvPr/>
          </p:nvSpPr>
          <p:spPr>
            <a:xfrm>
              <a:off x="1180200" y="1165775"/>
              <a:ext cx="5218550" cy="3668975"/>
            </a:xfrm>
            <a:custGeom>
              <a:rect b="b" l="l" r="r" t="t"/>
              <a:pathLst>
                <a:path extrusionOk="0" h="146759" w="208742">
                  <a:moveTo>
                    <a:pt x="116589" y="24460"/>
                  </a:moveTo>
                  <a:lnTo>
                    <a:pt x="136980" y="48920"/>
                  </a:lnTo>
                  <a:lnTo>
                    <a:pt x="102913" y="48920"/>
                  </a:lnTo>
                  <a:lnTo>
                    <a:pt x="78453" y="24460"/>
                  </a:lnTo>
                  <a:close/>
                  <a:moveTo>
                    <a:pt x="61150" y="0"/>
                  </a:moveTo>
                  <a:cubicBezTo>
                    <a:pt x="54410" y="0"/>
                    <a:pt x="48920" y="5466"/>
                    <a:pt x="48920" y="12230"/>
                  </a:cubicBezTo>
                  <a:lnTo>
                    <a:pt x="48920" y="24460"/>
                  </a:lnTo>
                  <a:cubicBezTo>
                    <a:pt x="48920" y="27695"/>
                    <a:pt x="50219" y="30808"/>
                    <a:pt x="52523" y="33087"/>
                  </a:cubicBezTo>
                  <a:lnTo>
                    <a:pt x="68331" y="48920"/>
                  </a:lnTo>
                  <a:lnTo>
                    <a:pt x="24460" y="48920"/>
                  </a:lnTo>
                  <a:lnTo>
                    <a:pt x="24460" y="42793"/>
                  </a:lnTo>
                  <a:cubicBezTo>
                    <a:pt x="24460" y="39410"/>
                    <a:pt x="21740" y="36690"/>
                    <a:pt x="18357" y="36690"/>
                  </a:cubicBezTo>
                  <a:cubicBezTo>
                    <a:pt x="14975" y="36690"/>
                    <a:pt x="12230" y="39410"/>
                    <a:pt x="12230" y="42793"/>
                  </a:cubicBezTo>
                  <a:lnTo>
                    <a:pt x="12230" y="48920"/>
                  </a:lnTo>
                  <a:lnTo>
                    <a:pt x="6128" y="48920"/>
                  </a:lnTo>
                  <a:cubicBezTo>
                    <a:pt x="2745" y="48920"/>
                    <a:pt x="0" y="51640"/>
                    <a:pt x="0" y="55022"/>
                  </a:cubicBezTo>
                  <a:cubicBezTo>
                    <a:pt x="0" y="58405"/>
                    <a:pt x="2745" y="61150"/>
                    <a:pt x="6128" y="61150"/>
                  </a:cubicBezTo>
                  <a:lnTo>
                    <a:pt x="12230" y="61150"/>
                  </a:lnTo>
                  <a:lnTo>
                    <a:pt x="12230" y="67252"/>
                  </a:lnTo>
                  <a:cubicBezTo>
                    <a:pt x="12230" y="70635"/>
                    <a:pt x="14975" y="73380"/>
                    <a:pt x="18357" y="73380"/>
                  </a:cubicBezTo>
                  <a:cubicBezTo>
                    <a:pt x="21740" y="73380"/>
                    <a:pt x="24460" y="70635"/>
                    <a:pt x="24460" y="67252"/>
                  </a:cubicBezTo>
                  <a:lnTo>
                    <a:pt x="24460" y="61150"/>
                  </a:lnTo>
                  <a:lnTo>
                    <a:pt x="80561" y="61150"/>
                  </a:lnTo>
                  <a:lnTo>
                    <a:pt x="97864" y="78428"/>
                  </a:lnTo>
                  <a:lnTo>
                    <a:pt x="97864" y="134529"/>
                  </a:lnTo>
                  <a:lnTo>
                    <a:pt x="55047" y="134529"/>
                  </a:lnTo>
                  <a:cubicBezTo>
                    <a:pt x="51665" y="134529"/>
                    <a:pt x="48920" y="137274"/>
                    <a:pt x="48920" y="140632"/>
                  </a:cubicBezTo>
                  <a:cubicBezTo>
                    <a:pt x="48920" y="144014"/>
                    <a:pt x="51665" y="146759"/>
                    <a:pt x="55047" y="146759"/>
                  </a:cubicBezTo>
                  <a:lnTo>
                    <a:pt x="177762" y="146759"/>
                  </a:lnTo>
                  <a:cubicBezTo>
                    <a:pt x="179380" y="146759"/>
                    <a:pt x="180924" y="146122"/>
                    <a:pt x="182076" y="144970"/>
                  </a:cubicBezTo>
                  <a:lnTo>
                    <a:pt x="194306" y="132740"/>
                  </a:lnTo>
                  <a:cubicBezTo>
                    <a:pt x="196708" y="130338"/>
                    <a:pt x="196708" y="126490"/>
                    <a:pt x="194306" y="124088"/>
                  </a:cubicBezTo>
                  <a:cubicBezTo>
                    <a:pt x="193117" y="122900"/>
                    <a:pt x="191555" y="122305"/>
                    <a:pt x="189989" y="122305"/>
                  </a:cubicBezTo>
                  <a:cubicBezTo>
                    <a:pt x="188424" y="122305"/>
                    <a:pt x="186855" y="122900"/>
                    <a:pt x="185654" y="124088"/>
                  </a:cubicBezTo>
                  <a:lnTo>
                    <a:pt x="175238" y="134529"/>
                  </a:lnTo>
                  <a:lnTo>
                    <a:pt x="122324" y="134529"/>
                  </a:lnTo>
                  <a:lnTo>
                    <a:pt x="122324" y="73380"/>
                  </a:lnTo>
                  <a:cubicBezTo>
                    <a:pt x="122324" y="70144"/>
                    <a:pt x="121025" y="67007"/>
                    <a:pt x="118721" y="64728"/>
                  </a:cubicBezTo>
                  <a:lnTo>
                    <a:pt x="115143" y="61150"/>
                  </a:lnTo>
                  <a:lnTo>
                    <a:pt x="196095" y="61150"/>
                  </a:lnTo>
                  <a:cubicBezTo>
                    <a:pt x="202835" y="61150"/>
                    <a:pt x="208742" y="55660"/>
                    <a:pt x="208742" y="48920"/>
                  </a:cubicBezTo>
                  <a:cubicBezTo>
                    <a:pt x="208742" y="42180"/>
                    <a:pt x="202859" y="36690"/>
                    <a:pt x="196095" y="36690"/>
                  </a:cubicBezTo>
                  <a:lnTo>
                    <a:pt x="159013" y="36690"/>
                  </a:lnTo>
                  <a:lnTo>
                    <a:pt x="131710" y="4387"/>
                  </a:lnTo>
                  <a:cubicBezTo>
                    <a:pt x="129382" y="1593"/>
                    <a:pt x="125951" y="0"/>
                    <a:pt x="1223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78"/>
          <p:cNvGrpSpPr/>
          <p:nvPr/>
        </p:nvGrpSpPr>
        <p:grpSpPr>
          <a:xfrm>
            <a:off x="1715908" y="2357799"/>
            <a:ext cx="237695" cy="365985"/>
            <a:chOff x="2109700" y="238125"/>
            <a:chExt cx="3390800" cy="5228350"/>
          </a:xfrm>
        </p:grpSpPr>
        <p:sp>
          <p:nvSpPr>
            <p:cNvPr id="1103" name="Google Shape;1103;p78"/>
            <p:cNvSpPr/>
            <p:nvPr/>
          </p:nvSpPr>
          <p:spPr>
            <a:xfrm>
              <a:off x="2426475" y="2699400"/>
              <a:ext cx="2757250" cy="2767075"/>
            </a:xfrm>
            <a:custGeom>
              <a:rect b="b" l="l" r="r" t="t"/>
              <a:pathLst>
                <a:path extrusionOk="0" h="110683" w="110290">
                  <a:moveTo>
                    <a:pt x="67396" y="18370"/>
                  </a:moveTo>
                  <a:cubicBezTo>
                    <a:pt x="68962" y="18370"/>
                    <a:pt x="70524" y="18971"/>
                    <a:pt x="71713" y="20171"/>
                  </a:cubicBezTo>
                  <a:cubicBezTo>
                    <a:pt x="74115" y="22573"/>
                    <a:pt x="74115" y="26446"/>
                    <a:pt x="71713" y="28823"/>
                  </a:cubicBezTo>
                  <a:lnTo>
                    <a:pt x="61272" y="39288"/>
                  </a:lnTo>
                  <a:lnTo>
                    <a:pt x="61272" y="49018"/>
                  </a:lnTo>
                  <a:lnTo>
                    <a:pt x="70978" y="49018"/>
                  </a:lnTo>
                  <a:lnTo>
                    <a:pt x="81443" y="38553"/>
                  </a:lnTo>
                  <a:cubicBezTo>
                    <a:pt x="82644" y="37352"/>
                    <a:pt x="84212" y="36752"/>
                    <a:pt x="85778" y="36752"/>
                  </a:cubicBezTo>
                  <a:cubicBezTo>
                    <a:pt x="87343" y="36752"/>
                    <a:pt x="88906" y="37352"/>
                    <a:pt x="90094" y="38553"/>
                  </a:cubicBezTo>
                  <a:cubicBezTo>
                    <a:pt x="92496" y="40955"/>
                    <a:pt x="92496" y="44827"/>
                    <a:pt x="90094" y="47205"/>
                  </a:cubicBezTo>
                  <a:lnTo>
                    <a:pt x="82178" y="55145"/>
                  </a:lnTo>
                  <a:lnTo>
                    <a:pt x="90094" y="63062"/>
                  </a:lnTo>
                  <a:cubicBezTo>
                    <a:pt x="92496" y="65464"/>
                    <a:pt x="92496" y="69336"/>
                    <a:pt x="90094" y="71713"/>
                  </a:cubicBezTo>
                  <a:cubicBezTo>
                    <a:pt x="88906" y="72914"/>
                    <a:pt x="87343" y="73515"/>
                    <a:pt x="85778" y="73515"/>
                  </a:cubicBezTo>
                  <a:cubicBezTo>
                    <a:pt x="84212" y="73515"/>
                    <a:pt x="82644" y="72914"/>
                    <a:pt x="81443" y="71713"/>
                  </a:cubicBezTo>
                  <a:lnTo>
                    <a:pt x="70978" y="61273"/>
                  </a:lnTo>
                  <a:lnTo>
                    <a:pt x="61272" y="61273"/>
                  </a:lnTo>
                  <a:lnTo>
                    <a:pt x="61272" y="70978"/>
                  </a:lnTo>
                  <a:lnTo>
                    <a:pt x="71713" y="81443"/>
                  </a:lnTo>
                  <a:cubicBezTo>
                    <a:pt x="74115" y="83845"/>
                    <a:pt x="74115" y="87718"/>
                    <a:pt x="71713" y="90095"/>
                  </a:cubicBezTo>
                  <a:cubicBezTo>
                    <a:pt x="70524" y="91296"/>
                    <a:pt x="68962" y="91896"/>
                    <a:pt x="67396" y="91896"/>
                  </a:cubicBezTo>
                  <a:cubicBezTo>
                    <a:pt x="65831" y="91896"/>
                    <a:pt x="64262" y="91296"/>
                    <a:pt x="63061" y="90095"/>
                  </a:cubicBezTo>
                  <a:lnTo>
                    <a:pt x="55145" y="82179"/>
                  </a:lnTo>
                  <a:lnTo>
                    <a:pt x="47204" y="90095"/>
                  </a:lnTo>
                  <a:cubicBezTo>
                    <a:pt x="46015" y="91296"/>
                    <a:pt x="44453" y="91896"/>
                    <a:pt x="42887" y="91896"/>
                  </a:cubicBezTo>
                  <a:cubicBezTo>
                    <a:pt x="41322" y="91896"/>
                    <a:pt x="39753" y="91296"/>
                    <a:pt x="38552" y="90095"/>
                  </a:cubicBezTo>
                  <a:cubicBezTo>
                    <a:pt x="36151" y="87718"/>
                    <a:pt x="36151" y="83845"/>
                    <a:pt x="38552" y="81443"/>
                  </a:cubicBezTo>
                  <a:lnTo>
                    <a:pt x="49018" y="70978"/>
                  </a:lnTo>
                  <a:lnTo>
                    <a:pt x="49018" y="61273"/>
                  </a:lnTo>
                  <a:lnTo>
                    <a:pt x="39288" y="61273"/>
                  </a:lnTo>
                  <a:lnTo>
                    <a:pt x="28823" y="71713"/>
                  </a:lnTo>
                  <a:cubicBezTo>
                    <a:pt x="27634" y="72914"/>
                    <a:pt x="26071" y="73515"/>
                    <a:pt x="24506" y="73515"/>
                  </a:cubicBezTo>
                  <a:cubicBezTo>
                    <a:pt x="22940" y="73515"/>
                    <a:pt x="21372" y="72914"/>
                    <a:pt x="20171" y="71713"/>
                  </a:cubicBezTo>
                  <a:cubicBezTo>
                    <a:pt x="17769" y="69336"/>
                    <a:pt x="17769" y="65464"/>
                    <a:pt x="20171" y="63062"/>
                  </a:cubicBezTo>
                  <a:lnTo>
                    <a:pt x="28087" y="55145"/>
                  </a:lnTo>
                  <a:lnTo>
                    <a:pt x="20171" y="47205"/>
                  </a:lnTo>
                  <a:cubicBezTo>
                    <a:pt x="17769" y="44827"/>
                    <a:pt x="17769" y="40955"/>
                    <a:pt x="20171" y="38553"/>
                  </a:cubicBezTo>
                  <a:cubicBezTo>
                    <a:pt x="21372" y="37352"/>
                    <a:pt x="22940" y="36752"/>
                    <a:pt x="24506" y="36752"/>
                  </a:cubicBezTo>
                  <a:cubicBezTo>
                    <a:pt x="26071" y="36752"/>
                    <a:pt x="27634" y="37352"/>
                    <a:pt x="28823" y="38553"/>
                  </a:cubicBezTo>
                  <a:lnTo>
                    <a:pt x="39288" y="49018"/>
                  </a:lnTo>
                  <a:lnTo>
                    <a:pt x="49018" y="49018"/>
                  </a:lnTo>
                  <a:lnTo>
                    <a:pt x="49018" y="39288"/>
                  </a:lnTo>
                  <a:lnTo>
                    <a:pt x="38552" y="28823"/>
                  </a:lnTo>
                  <a:cubicBezTo>
                    <a:pt x="36151" y="26446"/>
                    <a:pt x="36151" y="22573"/>
                    <a:pt x="38552" y="20171"/>
                  </a:cubicBezTo>
                  <a:cubicBezTo>
                    <a:pt x="39753" y="18971"/>
                    <a:pt x="41322" y="18370"/>
                    <a:pt x="42887" y="18370"/>
                  </a:cubicBezTo>
                  <a:cubicBezTo>
                    <a:pt x="44453" y="18370"/>
                    <a:pt x="46015" y="18971"/>
                    <a:pt x="47204" y="20171"/>
                  </a:cubicBezTo>
                  <a:lnTo>
                    <a:pt x="55145" y="28088"/>
                  </a:lnTo>
                  <a:lnTo>
                    <a:pt x="63061" y="20171"/>
                  </a:lnTo>
                  <a:cubicBezTo>
                    <a:pt x="64262" y="18971"/>
                    <a:pt x="65831" y="18370"/>
                    <a:pt x="67396" y="18370"/>
                  </a:cubicBezTo>
                  <a:close/>
                  <a:moveTo>
                    <a:pt x="55145" y="1"/>
                  </a:moveTo>
                  <a:cubicBezTo>
                    <a:pt x="24681" y="1"/>
                    <a:pt x="0" y="24681"/>
                    <a:pt x="0" y="55145"/>
                  </a:cubicBezTo>
                  <a:cubicBezTo>
                    <a:pt x="0" y="85585"/>
                    <a:pt x="24681" y="110682"/>
                    <a:pt x="55145" y="110682"/>
                  </a:cubicBezTo>
                  <a:cubicBezTo>
                    <a:pt x="85585" y="110682"/>
                    <a:pt x="110290" y="85585"/>
                    <a:pt x="110290" y="55145"/>
                  </a:cubicBezTo>
                  <a:cubicBezTo>
                    <a:pt x="110290" y="24681"/>
                    <a:pt x="85585" y="1"/>
                    <a:pt x="55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8"/>
            <p:cNvSpPr/>
            <p:nvPr/>
          </p:nvSpPr>
          <p:spPr>
            <a:xfrm>
              <a:off x="2109700" y="238125"/>
              <a:ext cx="2075300" cy="1542225"/>
            </a:xfrm>
            <a:custGeom>
              <a:rect b="b" l="l" r="r" t="t"/>
              <a:pathLst>
                <a:path extrusionOk="0" h="61689" w="83012">
                  <a:moveTo>
                    <a:pt x="6544" y="0"/>
                  </a:moveTo>
                  <a:cubicBezTo>
                    <a:pt x="4191" y="0"/>
                    <a:pt x="2034" y="1348"/>
                    <a:pt x="1005" y="3480"/>
                  </a:cubicBezTo>
                  <a:cubicBezTo>
                    <a:pt x="0" y="5588"/>
                    <a:pt x="270" y="8112"/>
                    <a:pt x="1740" y="9951"/>
                  </a:cubicBezTo>
                  <a:lnTo>
                    <a:pt x="42792" y="61689"/>
                  </a:lnTo>
                  <a:lnTo>
                    <a:pt x="83011" y="61689"/>
                  </a:lnTo>
                  <a:lnTo>
                    <a:pt x="35832" y="2304"/>
                  </a:lnTo>
                  <a:cubicBezTo>
                    <a:pt x="34656" y="833"/>
                    <a:pt x="32915" y="0"/>
                    <a:pt x="31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8"/>
            <p:cNvSpPr/>
            <p:nvPr/>
          </p:nvSpPr>
          <p:spPr>
            <a:xfrm>
              <a:off x="4001150" y="238125"/>
              <a:ext cx="1499350" cy="1449700"/>
            </a:xfrm>
            <a:custGeom>
              <a:rect b="b" l="l" r="r" t="t"/>
              <a:pathLst>
                <a:path extrusionOk="0" h="57988" w="59974">
                  <a:moveTo>
                    <a:pt x="28921" y="0"/>
                  </a:moveTo>
                  <a:cubicBezTo>
                    <a:pt x="27058" y="0"/>
                    <a:pt x="25294" y="833"/>
                    <a:pt x="24117" y="2304"/>
                  </a:cubicBezTo>
                  <a:lnTo>
                    <a:pt x="1" y="32866"/>
                  </a:lnTo>
                  <a:lnTo>
                    <a:pt x="20098" y="57988"/>
                  </a:lnTo>
                  <a:lnTo>
                    <a:pt x="58209" y="9951"/>
                  </a:lnTo>
                  <a:cubicBezTo>
                    <a:pt x="59680" y="8112"/>
                    <a:pt x="59974" y="5588"/>
                    <a:pt x="58944" y="3480"/>
                  </a:cubicBezTo>
                  <a:cubicBezTo>
                    <a:pt x="57915" y="1348"/>
                    <a:pt x="55783" y="0"/>
                    <a:pt x="53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8"/>
            <p:cNvSpPr/>
            <p:nvPr/>
          </p:nvSpPr>
          <p:spPr>
            <a:xfrm>
              <a:off x="3192375" y="2086675"/>
              <a:ext cx="1225450" cy="423425"/>
            </a:xfrm>
            <a:custGeom>
              <a:rect b="b" l="l" r="r" t="t"/>
              <a:pathLst>
                <a:path extrusionOk="0" h="16937" w="49018">
                  <a:moveTo>
                    <a:pt x="6127" y="1"/>
                  </a:moveTo>
                  <a:cubicBezTo>
                    <a:pt x="2745" y="1"/>
                    <a:pt x="0" y="2746"/>
                    <a:pt x="0" y="6128"/>
                  </a:cubicBezTo>
                  <a:lnTo>
                    <a:pt x="0" y="16937"/>
                  </a:lnTo>
                  <a:cubicBezTo>
                    <a:pt x="7598" y="13946"/>
                    <a:pt x="15857" y="12255"/>
                    <a:pt x="24509" y="12255"/>
                  </a:cubicBezTo>
                  <a:cubicBezTo>
                    <a:pt x="33161" y="12255"/>
                    <a:pt x="41395" y="13946"/>
                    <a:pt x="49018" y="16937"/>
                  </a:cubicBezTo>
                  <a:lnTo>
                    <a:pt x="49018" y="6128"/>
                  </a:lnTo>
                  <a:cubicBezTo>
                    <a:pt x="49018" y="2746"/>
                    <a:pt x="46273" y="1"/>
                    <a:pt x="42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8"/>
          <p:cNvSpPr/>
          <p:nvPr/>
        </p:nvSpPr>
        <p:spPr>
          <a:xfrm>
            <a:off x="973350" y="2357799"/>
            <a:ext cx="346684" cy="365985"/>
          </a:xfrm>
          <a:custGeom>
            <a:rect b="b" l="l" r="r" t="t"/>
            <a:pathLst>
              <a:path extrusionOk="0" h="209134" w="198105">
                <a:moveTo>
                  <a:pt x="185850" y="24509"/>
                </a:moveTo>
                <a:lnTo>
                  <a:pt x="185850" y="53919"/>
                </a:lnTo>
                <a:lnTo>
                  <a:pt x="151121" y="53919"/>
                </a:lnTo>
                <a:lnTo>
                  <a:pt x="151121" y="85781"/>
                </a:lnTo>
                <a:lnTo>
                  <a:pt x="116417" y="85781"/>
                </a:lnTo>
                <a:lnTo>
                  <a:pt x="116417" y="53919"/>
                </a:lnTo>
                <a:lnTo>
                  <a:pt x="81688" y="53919"/>
                </a:lnTo>
                <a:lnTo>
                  <a:pt x="81688" y="85781"/>
                </a:lnTo>
                <a:lnTo>
                  <a:pt x="46959" y="85781"/>
                </a:lnTo>
                <a:lnTo>
                  <a:pt x="46959" y="53919"/>
                </a:lnTo>
                <a:lnTo>
                  <a:pt x="12255" y="53919"/>
                </a:lnTo>
                <a:lnTo>
                  <a:pt x="12255" y="24509"/>
                </a:lnTo>
                <a:lnTo>
                  <a:pt x="46959" y="24509"/>
                </a:lnTo>
                <a:lnTo>
                  <a:pt x="46959" y="53919"/>
                </a:lnTo>
                <a:lnTo>
                  <a:pt x="81688" y="53919"/>
                </a:lnTo>
                <a:lnTo>
                  <a:pt x="81688" y="24509"/>
                </a:lnTo>
                <a:lnTo>
                  <a:pt x="116417" y="24509"/>
                </a:lnTo>
                <a:lnTo>
                  <a:pt x="116417" y="53919"/>
                </a:lnTo>
                <a:lnTo>
                  <a:pt x="151121" y="53919"/>
                </a:lnTo>
                <a:lnTo>
                  <a:pt x="151121" y="24509"/>
                </a:lnTo>
                <a:close/>
                <a:moveTo>
                  <a:pt x="185850" y="98035"/>
                </a:moveTo>
                <a:lnTo>
                  <a:pt x="185850" y="185752"/>
                </a:lnTo>
                <a:cubicBezTo>
                  <a:pt x="183914" y="185066"/>
                  <a:pt x="181880" y="184625"/>
                  <a:pt x="179723" y="184625"/>
                </a:cubicBezTo>
                <a:lnTo>
                  <a:pt x="96908" y="184625"/>
                </a:lnTo>
                <a:cubicBezTo>
                  <a:pt x="94359" y="177517"/>
                  <a:pt x="87644" y="172370"/>
                  <a:pt x="79654" y="172370"/>
                </a:cubicBezTo>
                <a:lnTo>
                  <a:pt x="30636" y="172370"/>
                </a:lnTo>
                <a:cubicBezTo>
                  <a:pt x="23700" y="172370"/>
                  <a:pt x="17377" y="174772"/>
                  <a:pt x="12255" y="178644"/>
                </a:cubicBezTo>
                <a:lnTo>
                  <a:pt x="12255" y="98035"/>
                </a:lnTo>
                <a:close/>
                <a:moveTo>
                  <a:pt x="6128" y="0"/>
                </a:moveTo>
                <a:cubicBezTo>
                  <a:pt x="2745" y="0"/>
                  <a:pt x="0" y="2745"/>
                  <a:pt x="0" y="6127"/>
                </a:cubicBezTo>
                <a:lnTo>
                  <a:pt x="0" y="203006"/>
                </a:lnTo>
                <a:cubicBezTo>
                  <a:pt x="0" y="206388"/>
                  <a:pt x="2745" y="209133"/>
                  <a:pt x="6128" y="209133"/>
                </a:cubicBezTo>
                <a:lnTo>
                  <a:pt x="191978" y="209133"/>
                </a:lnTo>
                <a:cubicBezTo>
                  <a:pt x="195360" y="209133"/>
                  <a:pt x="198105" y="206388"/>
                  <a:pt x="198105" y="203006"/>
                </a:cubicBezTo>
                <a:lnTo>
                  <a:pt x="198105" y="6127"/>
                </a:lnTo>
                <a:cubicBezTo>
                  <a:pt x="198105" y="2745"/>
                  <a:pt x="195360" y="0"/>
                  <a:pt x="191978" y="0"/>
                </a:cubicBezTo>
                <a:cubicBezTo>
                  <a:pt x="188595" y="0"/>
                  <a:pt x="185850" y="2745"/>
                  <a:pt x="185850" y="6127"/>
                </a:cubicBezTo>
                <a:lnTo>
                  <a:pt x="185850" y="12254"/>
                </a:lnTo>
                <a:lnTo>
                  <a:pt x="12255" y="12254"/>
                </a:lnTo>
                <a:lnTo>
                  <a:pt x="12255" y="6127"/>
                </a:ln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78"/>
          <p:cNvGrpSpPr/>
          <p:nvPr/>
        </p:nvGrpSpPr>
        <p:grpSpPr>
          <a:xfrm>
            <a:off x="7771101" y="1806085"/>
            <a:ext cx="365985" cy="365985"/>
            <a:chOff x="1190625" y="238125"/>
            <a:chExt cx="5228350" cy="5228350"/>
          </a:xfrm>
        </p:grpSpPr>
        <p:sp>
          <p:nvSpPr>
            <p:cNvPr id="1109" name="Google Shape;1109;p78"/>
            <p:cNvSpPr/>
            <p:nvPr/>
          </p:nvSpPr>
          <p:spPr>
            <a:xfrm>
              <a:off x="1190625" y="4547375"/>
              <a:ext cx="5228350" cy="919100"/>
            </a:xfrm>
            <a:custGeom>
              <a:rect b="b" l="l" r="r" t="t"/>
              <a:pathLst>
                <a:path extrusionOk="0" h="36764" w="209134">
                  <a:moveTo>
                    <a:pt x="18382" y="0"/>
                  </a:moveTo>
                  <a:cubicBezTo>
                    <a:pt x="8235" y="0"/>
                    <a:pt x="0" y="8235"/>
                    <a:pt x="0" y="18382"/>
                  </a:cubicBezTo>
                  <a:cubicBezTo>
                    <a:pt x="0" y="28553"/>
                    <a:pt x="8235" y="36763"/>
                    <a:pt x="18382" y="36763"/>
                  </a:cubicBezTo>
                  <a:lnTo>
                    <a:pt x="190752" y="36763"/>
                  </a:lnTo>
                  <a:cubicBezTo>
                    <a:pt x="200923" y="36763"/>
                    <a:pt x="209133" y="28553"/>
                    <a:pt x="209133" y="18382"/>
                  </a:cubicBezTo>
                  <a:cubicBezTo>
                    <a:pt x="209133" y="8235"/>
                    <a:pt x="200923" y="0"/>
                    <a:pt x="190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3805075" y="238125"/>
              <a:ext cx="919125" cy="919100"/>
            </a:xfrm>
            <a:custGeom>
              <a:rect b="b" l="l" r="r" t="t"/>
              <a:pathLst>
                <a:path extrusionOk="0" h="36764" w="36765">
                  <a:moveTo>
                    <a:pt x="18383" y="0"/>
                  </a:moveTo>
                  <a:cubicBezTo>
                    <a:pt x="8211" y="0"/>
                    <a:pt x="1" y="8235"/>
                    <a:pt x="1" y="18382"/>
                  </a:cubicBezTo>
                  <a:cubicBezTo>
                    <a:pt x="1" y="28528"/>
                    <a:pt x="8211" y="36763"/>
                    <a:pt x="18383" y="36763"/>
                  </a:cubicBezTo>
                  <a:cubicBezTo>
                    <a:pt x="28529" y="36763"/>
                    <a:pt x="36764" y="28528"/>
                    <a:pt x="36764" y="18382"/>
                  </a:cubicBezTo>
                  <a:cubicBezTo>
                    <a:pt x="36764" y="8235"/>
                    <a:pt x="28529" y="0"/>
                    <a:pt x="18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4877350" y="3015575"/>
              <a:ext cx="612750" cy="1225450"/>
            </a:xfrm>
            <a:custGeom>
              <a:rect b="b" l="l" r="r" t="t"/>
              <a:pathLst>
                <a:path extrusionOk="0" h="49018" w="24510">
                  <a:moveTo>
                    <a:pt x="12255" y="0"/>
                  </a:moveTo>
                  <a:cubicBezTo>
                    <a:pt x="5466" y="0"/>
                    <a:pt x="0" y="5490"/>
                    <a:pt x="0" y="12255"/>
                  </a:cubicBezTo>
                  <a:lnTo>
                    <a:pt x="0" y="49018"/>
                  </a:lnTo>
                  <a:lnTo>
                    <a:pt x="24509" y="49018"/>
                  </a:lnTo>
                  <a:lnTo>
                    <a:pt x="24509" y="12255"/>
                  </a:lnTo>
                  <a:cubicBezTo>
                    <a:pt x="24509" y="5490"/>
                    <a:pt x="19019" y="0"/>
                    <a:pt x="12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2243275" y="391375"/>
              <a:ext cx="4042125" cy="2624225"/>
            </a:xfrm>
            <a:custGeom>
              <a:rect b="b" l="l" r="r" t="t"/>
              <a:pathLst>
                <a:path extrusionOk="0" h="104969" w="161685">
                  <a:moveTo>
                    <a:pt x="13440" y="0"/>
                  </a:moveTo>
                  <a:cubicBezTo>
                    <a:pt x="10304" y="0"/>
                    <a:pt x="7166" y="1189"/>
                    <a:pt x="4779" y="3575"/>
                  </a:cubicBezTo>
                  <a:cubicBezTo>
                    <a:pt x="0" y="8355"/>
                    <a:pt x="0" y="16148"/>
                    <a:pt x="4779" y="20928"/>
                  </a:cubicBezTo>
                  <a:lnTo>
                    <a:pt x="56346" y="72470"/>
                  </a:lnTo>
                  <a:lnTo>
                    <a:pt x="56346" y="104968"/>
                  </a:lnTo>
                  <a:lnTo>
                    <a:pt x="96516" y="104968"/>
                  </a:lnTo>
                  <a:cubicBezTo>
                    <a:pt x="98648" y="101316"/>
                    <a:pt x="101687" y="98277"/>
                    <a:pt x="105363" y="96121"/>
                  </a:cubicBezTo>
                  <a:lnTo>
                    <a:pt x="105363" y="72470"/>
                  </a:lnTo>
                  <a:lnTo>
                    <a:pt x="156905" y="20928"/>
                  </a:lnTo>
                  <a:cubicBezTo>
                    <a:pt x="161684" y="16148"/>
                    <a:pt x="161684" y="8355"/>
                    <a:pt x="156905" y="3575"/>
                  </a:cubicBezTo>
                  <a:cubicBezTo>
                    <a:pt x="154525" y="1195"/>
                    <a:pt x="151383" y="0"/>
                    <a:pt x="148238" y="0"/>
                  </a:cubicBezTo>
                  <a:cubicBezTo>
                    <a:pt x="145102" y="0"/>
                    <a:pt x="141964" y="1189"/>
                    <a:pt x="139578" y="3575"/>
                  </a:cubicBezTo>
                  <a:lnTo>
                    <a:pt x="100290" y="42888"/>
                  </a:lnTo>
                  <a:lnTo>
                    <a:pt x="61419" y="42888"/>
                  </a:lnTo>
                  <a:lnTo>
                    <a:pt x="22107" y="3575"/>
                  </a:lnTo>
                  <a:cubicBezTo>
                    <a:pt x="19727" y="1195"/>
                    <a:pt x="16584" y="0"/>
                    <a:pt x="13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8"/>
            <p:cNvSpPr/>
            <p:nvPr/>
          </p:nvSpPr>
          <p:spPr>
            <a:xfrm>
              <a:off x="2196700" y="3321925"/>
              <a:ext cx="2374300" cy="919100"/>
            </a:xfrm>
            <a:custGeom>
              <a:rect b="b" l="l" r="r" t="t"/>
              <a:pathLst>
                <a:path extrusionOk="0" h="36764" w="94972">
                  <a:moveTo>
                    <a:pt x="33700" y="1"/>
                  </a:moveTo>
                  <a:cubicBezTo>
                    <a:pt x="29852" y="1"/>
                    <a:pt x="26200" y="1839"/>
                    <a:pt x="23896" y="4902"/>
                  </a:cubicBezTo>
                  <a:lnTo>
                    <a:pt x="0" y="36764"/>
                  </a:lnTo>
                  <a:lnTo>
                    <a:pt x="30636" y="36764"/>
                  </a:lnTo>
                  <a:lnTo>
                    <a:pt x="39827" y="24509"/>
                  </a:lnTo>
                  <a:lnTo>
                    <a:pt x="94972" y="24509"/>
                  </a:lnTo>
                  <a:lnTo>
                    <a:pt x="949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78"/>
          <p:cNvGrpSpPr/>
          <p:nvPr/>
        </p:nvGrpSpPr>
        <p:grpSpPr>
          <a:xfrm>
            <a:off x="2349476" y="2357799"/>
            <a:ext cx="365985" cy="365985"/>
            <a:chOff x="1190625" y="238125"/>
            <a:chExt cx="5228350" cy="5228350"/>
          </a:xfrm>
        </p:grpSpPr>
        <p:sp>
          <p:nvSpPr>
            <p:cNvPr id="1115" name="Google Shape;1115;p78"/>
            <p:cNvSpPr/>
            <p:nvPr/>
          </p:nvSpPr>
          <p:spPr>
            <a:xfrm>
              <a:off x="5382850" y="1175575"/>
              <a:ext cx="540425" cy="269625"/>
            </a:xfrm>
            <a:custGeom>
              <a:rect b="b" l="l" r="r" t="t"/>
              <a:pathLst>
                <a:path extrusionOk="0" h="10785" w="21617">
                  <a:moveTo>
                    <a:pt x="10808" y="0"/>
                  </a:moveTo>
                  <a:lnTo>
                    <a:pt x="0" y="5392"/>
                  </a:lnTo>
                  <a:lnTo>
                    <a:pt x="10808" y="10784"/>
                  </a:lnTo>
                  <a:lnTo>
                    <a:pt x="21617" y="5392"/>
                  </a:lnTo>
                  <a:lnTo>
                    <a:pt x="108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4147600" y="1175575"/>
              <a:ext cx="540450" cy="269625"/>
            </a:xfrm>
            <a:custGeom>
              <a:rect b="b" l="l" r="r" t="t"/>
              <a:pathLst>
                <a:path extrusionOk="0" h="10785" w="21618">
                  <a:moveTo>
                    <a:pt x="10809" y="0"/>
                  </a:moveTo>
                  <a:lnTo>
                    <a:pt x="0" y="5392"/>
                  </a:lnTo>
                  <a:lnTo>
                    <a:pt x="10809" y="10784"/>
                  </a:lnTo>
                  <a:lnTo>
                    <a:pt x="21617" y="5392"/>
                  </a:lnTo>
                  <a:lnTo>
                    <a:pt x="1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1190625" y="238125"/>
              <a:ext cx="5228350" cy="900700"/>
            </a:xfrm>
            <a:custGeom>
              <a:rect b="b" l="l" r="r" t="t"/>
              <a:pathLst>
                <a:path extrusionOk="0" h="36028" w="209134">
                  <a:moveTo>
                    <a:pt x="18382" y="0"/>
                  </a:moveTo>
                  <a:cubicBezTo>
                    <a:pt x="8235" y="0"/>
                    <a:pt x="0" y="8235"/>
                    <a:pt x="0" y="18382"/>
                  </a:cubicBezTo>
                  <a:lnTo>
                    <a:pt x="0" y="32964"/>
                  </a:lnTo>
                  <a:lnTo>
                    <a:pt x="6127" y="36028"/>
                  </a:lnTo>
                  <a:lnTo>
                    <a:pt x="27891" y="25146"/>
                  </a:lnTo>
                  <a:cubicBezTo>
                    <a:pt x="28761" y="24717"/>
                    <a:pt x="29699" y="24503"/>
                    <a:pt x="30636" y="24503"/>
                  </a:cubicBezTo>
                  <a:cubicBezTo>
                    <a:pt x="31573" y="24503"/>
                    <a:pt x="32511" y="24717"/>
                    <a:pt x="33381" y="25146"/>
                  </a:cubicBezTo>
                  <a:lnTo>
                    <a:pt x="55145" y="36028"/>
                  </a:lnTo>
                  <a:lnTo>
                    <a:pt x="76909" y="25146"/>
                  </a:lnTo>
                  <a:cubicBezTo>
                    <a:pt x="77779" y="24717"/>
                    <a:pt x="78716" y="24503"/>
                    <a:pt x="79654" y="24503"/>
                  </a:cubicBezTo>
                  <a:cubicBezTo>
                    <a:pt x="80591" y="24503"/>
                    <a:pt x="81528" y="24717"/>
                    <a:pt x="82398" y="25146"/>
                  </a:cubicBezTo>
                  <a:lnTo>
                    <a:pt x="104162" y="36028"/>
                  </a:lnTo>
                  <a:lnTo>
                    <a:pt x="126343" y="25146"/>
                  </a:lnTo>
                  <a:cubicBezTo>
                    <a:pt x="127201" y="24717"/>
                    <a:pt x="128138" y="24503"/>
                    <a:pt x="129079" y="24503"/>
                  </a:cubicBezTo>
                  <a:cubicBezTo>
                    <a:pt x="130019" y="24503"/>
                    <a:pt x="130963" y="24717"/>
                    <a:pt x="131833" y="25146"/>
                  </a:cubicBezTo>
                  <a:lnTo>
                    <a:pt x="153596" y="36028"/>
                  </a:lnTo>
                  <a:lnTo>
                    <a:pt x="175752" y="25146"/>
                  </a:lnTo>
                  <a:cubicBezTo>
                    <a:pt x="176622" y="24717"/>
                    <a:pt x="177566" y="24503"/>
                    <a:pt x="178507" y="24503"/>
                  </a:cubicBezTo>
                  <a:cubicBezTo>
                    <a:pt x="179447" y="24503"/>
                    <a:pt x="180385" y="24717"/>
                    <a:pt x="181242" y="25146"/>
                  </a:cubicBezTo>
                  <a:lnTo>
                    <a:pt x="203006" y="36028"/>
                  </a:lnTo>
                  <a:lnTo>
                    <a:pt x="209133" y="32964"/>
                  </a:lnTo>
                  <a:lnTo>
                    <a:pt x="209133" y="18382"/>
                  </a:lnTo>
                  <a:cubicBezTo>
                    <a:pt x="209133" y="8235"/>
                    <a:pt x="200898" y="0"/>
                    <a:pt x="190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1190625" y="1481925"/>
              <a:ext cx="5228350" cy="900725"/>
            </a:xfrm>
            <a:custGeom>
              <a:rect b="b" l="l" r="r" t="t"/>
              <a:pathLst>
                <a:path extrusionOk="0" h="36029" w="209134">
                  <a:moveTo>
                    <a:pt x="6127" y="1"/>
                  </a:moveTo>
                  <a:lnTo>
                    <a:pt x="0" y="3064"/>
                  </a:lnTo>
                  <a:lnTo>
                    <a:pt x="0" y="17647"/>
                  </a:lnTo>
                  <a:cubicBezTo>
                    <a:pt x="0" y="27794"/>
                    <a:pt x="8235" y="36029"/>
                    <a:pt x="18382" y="36029"/>
                  </a:cubicBezTo>
                  <a:lnTo>
                    <a:pt x="190752" y="36029"/>
                  </a:lnTo>
                  <a:cubicBezTo>
                    <a:pt x="200898" y="36029"/>
                    <a:pt x="209133" y="27794"/>
                    <a:pt x="209133" y="17647"/>
                  </a:cubicBezTo>
                  <a:lnTo>
                    <a:pt x="209133" y="3064"/>
                  </a:lnTo>
                  <a:lnTo>
                    <a:pt x="203006" y="1"/>
                  </a:lnTo>
                  <a:lnTo>
                    <a:pt x="181242" y="10883"/>
                  </a:lnTo>
                  <a:cubicBezTo>
                    <a:pt x="180385" y="11299"/>
                    <a:pt x="179453" y="11520"/>
                    <a:pt x="178497" y="11520"/>
                  </a:cubicBezTo>
                  <a:cubicBezTo>
                    <a:pt x="177566" y="11520"/>
                    <a:pt x="176635" y="11299"/>
                    <a:pt x="175752" y="10883"/>
                  </a:cubicBezTo>
                  <a:lnTo>
                    <a:pt x="153596" y="1"/>
                  </a:lnTo>
                  <a:lnTo>
                    <a:pt x="131833" y="10883"/>
                  </a:lnTo>
                  <a:cubicBezTo>
                    <a:pt x="130950" y="11299"/>
                    <a:pt x="130019" y="11520"/>
                    <a:pt x="129088" y="11520"/>
                  </a:cubicBezTo>
                  <a:cubicBezTo>
                    <a:pt x="128132" y="11520"/>
                    <a:pt x="127201" y="11299"/>
                    <a:pt x="126343" y="10883"/>
                  </a:cubicBezTo>
                  <a:lnTo>
                    <a:pt x="104162" y="1"/>
                  </a:lnTo>
                  <a:lnTo>
                    <a:pt x="82398" y="10883"/>
                  </a:lnTo>
                  <a:cubicBezTo>
                    <a:pt x="81541" y="11299"/>
                    <a:pt x="80585" y="11520"/>
                    <a:pt x="79654" y="11520"/>
                  </a:cubicBezTo>
                  <a:cubicBezTo>
                    <a:pt x="78722" y="11520"/>
                    <a:pt x="77766" y="11299"/>
                    <a:pt x="76909" y="10883"/>
                  </a:cubicBezTo>
                  <a:lnTo>
                    <a:pt x="55145" y="1"/>
                  </a:lnTo>
                  <a:lnTo>
                    <a:pt x="33381" y="10883"/>
                  </a:lnTo>
                  <a:cubicBezTo>
                    <a:pt x="32523" y="11299"/>
                    <a:pt x="31567" y="11520"/>
                    <a:pt x="30636" y="11520"/>
                  </a:cubicBezTo>
                  <a:cubicBezTo>
                    <a:pt x="29705" y="11520"/>
                    <a:pt x="28749" y="11299"/>
                    <a:pt x="27891" y="10883"/>
                  </a:cubicBezTo>
                  <a:lnTo>
                    <a:pt x="61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8"/>
            <p:cNvSpPr/>
            <p:nvPr/>
          </p:nvSpPr>
          <p:spPr>
            <a:xfrm>
              <a:off x="1686300" y="1175575"/>
              <a:ext cx="540450" cy="269625"/>
            </a:xfrm>
            <a:custGeom>
              <a:rect b="b" l="l" r="r" t="t"/>
              <a:pathLst>
                <a:path extrusionOk="0" h="10785" w="21618">
                  <a:moveTo>
                    <a:pt x="10809" y="0"/>
                  </a:moveTo>
                  <a:lnTo>
                    <a:pt x="1" y="5392"/>
                  </a:lnTo>
                  <a:lnTo>
                    <a:pt x="10809" y="10784"/>
                  </a:lnTo>
                  <a:lnTo>
                    <a:pt x="21617" y="5392"/>
                  </a:lnTo>
                  <a:lnTo>
                    <a:pt x="1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8"/>
            <p:cNvSpPr/>
            <p:nvPr/>
          </p:nvSpPr>
          <p:spPr>
            <a:xfrm>
              <a:off x="2911750" y="1175575"/>
              <a:ext cx="540425" cy="269625"/>
            </a:xfrm>
            <a:custGeom>
              <a:rect b="b" l="l" r="r" t="t"/>
              <a:pathLst>
                <a:path extrusionOk="0" h="10785" w="21617">
                  <a:moveTo>
                    <a:pt x="10809" y="0"/>
                  </a:moveTo>
                  <a:lnTo>
                    <a:pt x="0" y="5392"/>
                  </a:lnTo>
                  <a:lnTo>
                    <a:pt x="10809" y="10784"/>
                  </a:lnTo>
                  <a:lnTo>
                    <a:pt x="21617" y="5392"/>
                  </a:lnTo>
                  <a:lnTo>
                    <a:pt x="1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1496975" y="2689000"/>
              <a:ext cx="2144550" cy="1245675"/>
            </a:xfrm>
            <a:custGeom>
              <a:rect b="b" l="l" r="r" t="t"/>
              <a:pathLst>
                <a:path extrusionOk="0" h="49827" w="85782">
                  <a:moveTo>
                    <a:pt x="0" y="0"/>
                  </a:moveTo>
                  <a:lnTo>
                    <a:pt x="0" y="49826"/>
                  </a:lnTo>
                  <a:lnTo>
                    <a:pt x="85781" y="49826"/>
                  </a:lnTo>
                  <a:lnTo>
                    <a:pt x="85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8"/>
            <p:cNvSpPr/>
            <p:nvPr/>
          </p:nvSpPr>
          <p:spPr>
            <a:xfrm>
              <a:off x="1496975" y="4241000"/>
              <a:ext cx="2144550" cy="1225475"/>
            </a:xfrm>
            <a:custGeom>
              <a:rect b="b" l="l" r="r" t="t"/>
              <a:pathLst>
                <a:path extrusionOk="0" h="49019" w="85782">
                  <a:moveTo>
                    <a:pt x="0" y="1"/>
                  </a:moveTo>
                  <a:lnTo>
                    <a:pt x="0" y="42891"/>
                  </a:lnTo>
                  <a:cubicBezTo>
                    <a:pt x="0" y="46273"/>
                    <a:pt x="2745" y="49018"/>
                    <a:pt x="6128" y="49018"/>
                  </a:cubicBezTo>
                  <a:cubicBezTo>
                    <a:pt x="9510" y="49018"/>
                    <a:pt x="12255" y="46273"/>
                    <a:pt x="12255" y="42891"/>
                  </a:cubicBezTo>
                  <a:lnTo>
                    <a:pt x="12255" y="24510"/>
                  </a:lnTo>
                  <a:lnTo>
                    <a:pt x="24509" y="24510"/>
                  </a:lnTo>
                  <a:lnTo>
                    <a:pt x="24509" y="42891"/>
                  </a:lnTo>
                  <a:cubicBezTo>
                    <a:pt x="24509" y="46273"/>
                    <a:pt x="27254" y="49018"/>
                    <a:pt x="30636" y="49018"/>
                  </a:cubicBezTo>
                  <a:cubicBezTo>
                    <a:pt x="34019" y="49018"/>
                    <a:pt x="36764" y="46273"/>
                    <a:pt x="36764" y="42891"/>
                  </a:cubicBezTo>
                  <a:lnTo>
                    <a:pt x="36764" y="24510"/>
                  </a:lnTo>
                  <a:lnTo>
                    <a:pt x="49018" y="24510"/>
                  </a:lnTo>
                  <a:lnTo>
                    <a:pt x="49018" y="42891"/>
                  </a:lnTo>
                  <a:cubicBezTo>
                    <a:pt x="49018" y="46273"/>
                    <a:pt x="51763" y="49018"/>
                    <a:pt x="55145" y="49018"/>
                  </a:cubicBezTo>
                  <a:cubicBezTo>
                    <a:pt x="58527" y="49018"/>
                    <a:pt x="61272" y="46273"/>
                    <a:pt x="61272" y="42891"/>
                  </a:cubicBezTo>
                  <a:lnTo>
                    <a:pt x="61272" y="24510"/>
                  </a:lnTo>
                  <a:lnTo>
                    <a:pt x="73527" y="24510"/>
                  </a:lnTo>
                  <a:lnTo>
                    <a:pt x="73527" y="42891"/>
                  </a:lnTo>
                  <a:cubicBezTo>
                    <a:pt x="73527" y="46273"/>
                    <a:pt x="76272" y="49018"/>
                    <a:pt x="79654" y="49018"/>
                  </a:cubicBezTo>
                  <a:cubicBezTo>
                    <a:pt x="83036" y="49018"/>
                    <a:pt x="85781" y="46273"/>
                    <a:pt x="85781" y="42891"/>
                  </a:cubicBezTo>
                  <a:lnTo>
                    <a:pt x="857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78"/>
          <p:cNvGrpSpPr/>
          <p:nvPr/>
        </p:nvGrpSpPr>
        <p:grpSpPr>
          <a:xfrm>
            <a:off x="3111326" y="2357799"/>
            <a:ext cx="365984" cy="365985"/>
            <a:chOff x="1190625" y="238125"/>
            <a:chExt cx="5228350" cy="5228350"/>
          </a:xfrm>
        </p:grpSpPr>
        <p:sp>
          <p:nvSpPr>
            <p:cNvPr id="1124" name="Google Shape;1124;p78"/>
            <p:cNvSpPr/>
            <p:nvPr/>
          </p:nvSpPr>
          <p:spPr>
            <a:xfrm>
              <a:off x="1595625" y="2689000"/>
              <a:ext cx="3193525" cy="2777475"/>
            </a:xfrm>
            <a:custGeom>
              <a:rect b="b" l="l" r="r" t="t"/>
              <a:pathLst>
                <a:path extrusionOk="0" h="111099" w="127741">
                  <a:moveTo>
                    <a:pt x="76121" y="12261"/>
                  </a:moveTo>
                  <a:cubicBezTo>
                    <a:pt x="77687" y="12261"/>
                    <a:pt x="79249" y="12855"/>
                    <a:pt x="80438" y="14044"/>
                  </a:cubicBezTo>
                  <a:cubicBezTo>
                    <a:pt x="82840" y="16445"/>
                    <a:pt x="82840" y="20318"/>
                    <a:pt x="80438" y="22720"/>
                  </a:cubicBezTo>
                  <a:lnTo>
                    <a:pt x="69997" y="33185"/>
                  </a:lnTo>
                  <a:lnTo>
                    <a:pt x="69997" y="42890"/>
                  </a:lnTo>
                  <a:lnTo>
                    <a:pt x="79703" y="42890"/>
                  </a:lnTo>
                  <a:lnTo>
                    <a:pt x="90168" y="32425"/>
                  </a:lnTo>
                  <a:cubicBezTo>
                    <a:pt x="91369" y="31237"/>
                    <a:pt x="92938" y="30642"/>
                    <a:pt x="94503" y="30642"/>
                  </a:cubicBezTo>
                  <a:cubicBezTo>
                    <a:pt x="96069" y="30642"/>
                    <a:pt x="97631" y="31237"/>
                    <a:pt x="98820" y="32425"/>
                  </a:cubicBezTo>
                  <a:cubicBezTo>
                    <a:pt x="101222" y="34827"/>
                    <a:pt x="101222" y="38699"/>
                    <a:pt x="98820" y="41101"/>
                  </a:cubicBezTo>
                  <a:lnTo>
                    <a:pt x="90903" y="49018"/>
                  </a:lnTo>
                  <a:lnTo>
                    <a:pt x="98820" y="56934"/>
                  </a:lnTo>
                  <a:cubicBezTo>
                    <a:pt x="101222" y="59336"/>
                    <a:pt x="101222" y="63208"/>
                    <a:pt x="98820" y="65610"/>
                  </a:cubicBezTo>
                  <a:cubicBezTo>
                    <a:pt x="97643" y="66811"/>
                    <a:pt x="96075" y="67399"/>
                    <a:pt x="94506" y="67399"/>
                  </a:cubicBezTo>
                  <a:cubicBezTo>
                    <a:pt x="92938" y="67399"/>
                    <a:pt x="91369" y="66811"/>
                    <a:pt x="90168" y="65610"/>
                  </a:cubicBezTo>
                  <a:lnTo>
                    <a:pt x="79703" y="55145"/>
                  </a:lnTo>
                  <a:lnTo>
                    <a:pt x="69997" y="55145"/>
                  </a:lnTo>
                  <a:lnTo>
                    <a:pt x="69997" y="64850"/>
                  </a:lnTo>
                  <a:lnTo>
                    <a:pt x="80438" y="75316"/>
                  </a:lnTo>
                  <a:cubicBezTo>
                    <a:pt x="82840" y="77717"/>
                    <a:pt x="82840" y="81590"/>
                    <a:pt x="80438" y="83992"/>
                  </a:cubicBezTo>
                  <a:cubicBezTo>
                    <a:pt x="79262" y="85193"/>
                    <a:pt x="77693" y="85781"/>
                    <a:pt x="76125" y="85781"/>
                  </a:cubicBezTo>
                  <a:cubicBezTo>
                    <a:pt x="74556" y="85781"/>
                    <a:pt x="72987" y="85193"/>
                    <a:pt x="71786" y="83992"/>
                  </a:cubicBezTo>
                  <a:lnTo>
                    <a:pt x="63870" y="76075"/>
                  </a:lnTo>
                  <a:lnTo>
                    <a:pt x="55929" y="83992"/>
                  </a:lnTo>
                  <a:cubicBezTo>
                    <a:pt x="54741" y="85180"/>
                    <a:pt x="53178" y="85775"/>
                    <a:pt x="51613" y="85775"/>
                  </a:cubicBezTo>
                  <a:cubicBezTo>
                    <a:pt x="50047" y="85775"/>
                    <a:pt x="48479" y="85180"/>
                    <a:pt x="47278" y="83992"/>
                  </a:cubicBezTo>
                  <a:cubicBezTo>
                    <a:pt x="44876" y="81590"/>
                    <a:pt x="44876" y="77717"/>
                    <a:pt x="47278" y="75316"/>
                  </a:cubicBezTo>
                  <a:lnTo>
                    <a:pt x="57743" y="64850"/>
                  </a:lnTo>
                  <a:lnTo>
                    <a:pt x="57743" y="55145"/>
                  </a:lnTo>
                  <a:lnTo>
                    <a:pt x="48013" y="55145"/>
                  </a:lnTo>
                  <a:lnTo>
                    <a:pt x="37548" y="65610"/>
                  </a:lnTo>
                  <a:cubicBezTo>
                    <a:pt x="36371" y="66811"/>
                    <a:pt x="34803" y="67399"/>
                    <a:pt x="33234" y="67399"/>
                  </a:cubicBezTo>
                  <a:cubicBezTo>
                    <a:pt x="31666" y="67399"/>
                    <a:pt x="30097" y="66811"/>
                    <a:pt x="28896" y="65610"/>
                  </a:cubicBezTo>
                  <a:cubicBezTo>
                    <a:pt x="26494" y="63208"/>
                    <a:pt x="26494" y="59336"/>
                    <a:pt x="28896" y="56934"/>
                  </a:cubicBezTo>
                  <a:lnTo>
                    <a:pt x="36812" y="49018"/>
                  </a:lnTo>
                  <a:lnTo>
                    <a:pt x="28896" y="41101"/>
                  </a:lnTo>
                  <a:cubicBezTo>
                    <a:pt x="26494" y="38699"/>
                    <a:pt x="26494" y="34827"/>
                    <a:pt x="28896" y="32425"/>
                  </a:cubicBezTo>
                  <a:cubicBezTo>
                    <a:pt x="30097" y="31237"/>
                    <a:pt x="31666" y="30642"/>
                    <a:pt x="33231" y="30642"/>
                  </a:cubicBezTo>
                  <a:cubicBezTo>
                    <a:pt x="34797" y="30642"/>
                    <a:pt x="36359" y="31237"/>
                    <a:pt x="37548" y="32425"/>
                  </a:cubicBezTo>
                  <a:lnTo>
                    <a:pt x="48013" y="42890"/>
                  </a:lnTo>
                  <a:lnTo>
                    <a:pt x="57743" y="42890"/>
                  </a:lnTo>
                  <a:lnTo>
                    <a:pt x="57743" y="33185"/>
                  </a:lnTo>
                  <a:lnTo>
                    <a:pt x="47278" y="22720"/>
                  </a:lnTo>
                  <a:cubicBezTo>
                    <a:pt x="44876" y="20318"/>
                    <a:pt x="44876" y="16445"/>
                    <a:pt x="47278" y="14044"/>
                  </a:cubicBezTo>
                  <a:cubicBezTo>
                    <a:pt x="48479" y="12855"/>
                    <a:pt x="50047" y="12261"/>
                    <a:pt x="51613" y="12261"/>
                  </a:cubicBezTo>
                  <a:cubicBezTo>
                    <a:pt x="53178" y="12261"/>
                    <a:pt x="54741" y="12855"/>
                    <a:pt x="55929" y="14044"/>
                  </a:cubicBezTo>
                  <a:lnTo>
                    <a:pt x="63870" y="21960"/>
                  </a:lnTo>
                  <a:lnTo>
                    <a:pt x="71786" y="14044"/>
                  </a:lnTo>
                  <a:cubicBezTo>
                    <a:pt x="72987" y="12855"/>
                    <a:pt x="74556" y="12261"/>
                    <a:pt x="76121" y="12261"/>
                  </a:cubicBezTo>
                  <a:close/>
                  <a:moveTo>
                    <a:pt x="0" y="0"/>
                  </a:moveTo>
                  <a:lnTo>
                    <a:pt x="21078" y="106172"/>
                  </a:lnTo>
                  <a:cubicBezTo>
                    <a:pt x="21666" y="109040"/>
                    <a:pt x="24166" y="111098"/>
                    <a:pt x="27107" y="111098"/>
                  </a:cubicBezTo>
                  <a:lnTo>
                    <a:pt x="100633" y="111098"/>
                  </a:lnTo>
                  <a:cubicBezTo>
                    <a:pt x="103550" y="111098"/>
                    <a:pt x="106074" y="109040"/>
                    <a:pt x="106638" y="106172"/>
                  </a:cubicBezTo>
                  <a:lnTo>
                    <a:pt x="127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8"/>
            <p:cNvSpPr/>
            <p:nvPr/>
          </p:nvSpPr>
          <p:spPr>
            <a:xfrm>
              <a:off x="4877350" y="850825"/>
              <a:ext cx="1541625" cy="919100"/>
            </a:xfrm>
            <a:custGeom>
              <a:rect b="b" l="l" r="r" t="t"/>
              <a:pathLst>
                <a:path extrusionOk="0" h="36764" w="61665">
                  <a:moveTo>
                    <a:pt x="55537" y="1"/>
                  </a:moveTo>
                  <a:cubicBezTo>
                    <a:pt x="52155" y="1"/>
                    <a:pt x="49410" y="2746"/>
                    <a:pt x="49410" y="6128"/>
                  </a:cubicBezTo>
                  <a:cubicBezTo>
                    <a:pt x="49410" y="9510"/>
                    <a:pt x="46665" y="12255"/>
                    <a:pt x="43283" y="12255"/>
                  </a:cubicBezTo>
                  <a:lnTo>
                    <a:pt x="18774" y="12255"/>
                  </a:lnTo>
                  <a:cubicBezTo>
                    <a:pt x="13897" y="12255"/>
                    <a:pt x="9240" y="14142"/>
                    <a:pt x="5686" y="17549"/>
                  </a:cubicBezTo>
                  <a:cubicBezTo>
                    <a:pt x="2010" y="21054"/>
                    <a:pt x="0" y="25710"/>
                    <a:pt x="0" y="30637"/>
                  </a:cubicBezTo>
                  <a:cubicBezTo>
                    <a:pt x="0" y="34019"/>
                    <a:pt x="2745" y="36764"/>
                    <a:pt x="6127" y="36764"/>
                  </a:cubicBezTo>
                  <a:cubicBezTo>
                    <a:pt x="9510" y="36764"/>
                    <a:pt x="12255" y="34019"/>
                    <a:pt x="12255" y="30637"/>
                  </a:cubicBezTo>
                  <a:cubicBezTo>
                    <a:pt x="12255" y="27377"/>
                    <a:pt x="15294" y="24510"/>
                    <a:pt x="18774" y="24510"/>
                  </a:cubicBezTo>
                  <a:lnTo>
                    <a:pt x="43283" y="24510"/>
                  </a:lnTo>
                  <a:cubicBezTo>
                    <a:pt x="53429" y="24510"/>
                    <a:pt x="61664" y="16275"/>
                    <a:pt x="61664" y="6128"/>
                  </a:cubicBezTo>
                  <a:cubicBezTo>
                    <a:pt x="61664" y="2746"/>
                    <a:pt x="58919" y="1"/>
                    <a:pt x="55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8"/>
            <p:cNvSpPr/>
            <p:nvPr/>
          </p:nvSpPr>
          <p:spPr>
            <a:xfrm>
              <a:off x="4264625" y="238125"/>
              <a:ext cx="1541625" cy="919100"/>
            </a:xfrm>
            <a:custGeom>
              <a:rect b="b" l="l" r="r" t="t"/>
              <a:pathLst>
                <a:path extrusionOk="0" h="36764" w="61665">
                  <a:moveTo>
                    <a:pt x="55537" y="0"/>
                  </a:moveTo>
                  <a:cubicBezTo>
                    <a:pt x="52155" y="0"/>
                    <a:pt x="49410" y="2745"/>
                    <a:pt x="49410" y="6127"/>
                  </a:cubicBezTo>
                  <a:cubicBezTo>
                    <a:pt x="49410" y="9509"/>
                    <a:pt x="46665" y="12254"/>
                    <a:pt x="43283" y="12254"/>
                  </a:cubicBezTo>
                  <a:lnTo>
                    <a:pt x="18382" y="12254"/>
                  </a:lnTo>
                  <a:cubicBezTo>
                    <a:pt x="8235" y="12254"/>
                    <a:pt x="1" y="20489"/>
                    <a:pt x="1" y="30636"/>
                  </a:cubicBezTo>
                  <a:cubicBezTo>
                    <a:pt x="1" y="34018"/>
                    <a:pt x="2745" y="36763"/>
                    <a:pt x="6128" y="36763"/>
                  </a:cubicBezTo>
                  <a:cubicBezTo>
                    <a:pt x="9510" y="36763"/>
                    <a:pt x="12255" y="34018"/>
                    <a:pt x="12255" y="30636"/>
                  </a:cubicBezTo>
                  <a:cubicBezTo>
                    <a:pt x="12255" y="27254"/>
                    <a:pt x="15000" y="24509"/>
                    <a:pt x="18382" y="24509"/>
                  </a:cubicBezTo>
                  <a:lnTo>
                    <a:pt x="43283" y="24509"/>
                  </a:lnTo>
                  <a:cubicBezTo>
                    <a:pt x="53430" y="24509"/>
                    <a:pt x="61665" y="16274"/>
                    <a:pt x="61665" y="6127"/>
                  </a:cubicBezTo>
                  <a:cubicBezTo>
                    <a:pt x="61665" y="2745"/>
                    <a:pt x="58920" y="0"/>
                    <a:pt x="55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8"/>
            <p:cNvSpPr/>
            <p:nvPr/>
          </p:nvSpPr>
          <p:spPr>
            <a:xfrm>
              <a:off x="1190625" y="1463550"/>
              <a:ext cx="3993100" cy="919100"/>
            </a:xfrm>
            <a:custGeom>
              <a:rect b="b" l="l" r="r" t="t"/>
              <a:pathLst>
                <a:path extrusionOk="0" h="36764" w="159724">
                  <a:moveTo>
                    <a:pt x="31053" y="1"/>
                  </a:moveTo>
                  <a:cubicBezTo>
                    <a:pt x="28724" y="1"/>
                    <a:pt x="26592" y="1324"/>
                    <a:pt x="25563" y="3383"/>
                  </a:cubicBezTo>
                  <a:lnTo>
                    <a:pt x="14999" y="24509"/>
                  </a:lnTo>
                  <a:lnTo>
                    <a:pt x="6127" y="24509"/>
                  </a:lnTo>
                  <a:cubicBezTo>
                    <a:pt x="2745" y="24509"/>
                    <a:pt x="0" y="27254"/>
                    <a:pt x="0" y="30637"/>
                  </a:cubicBezTo>
                  <a:cubicBezTo>
                    <a:pt x="0" y="34019"/>
                    <a:pt x="2745" y="36764"/>
                    <a:pt x="6127" y="36764"/>
                  </a:cubicBezTo>
                  <a:lnTo>
                    <a:pt x="153596" y="36764"/>
                  </a:lnTo>
                  <a:cubicBezTo>
                    <a:pt x="156979" y="36764"/>
                    <a:pt x="159724" y="34019"/>
                    <a:pt x="159724" y="30637"/>
                  </a:cubicBezTo>
                  <a:cubicBezTo>
                    <a:pt x="159724" y="27254"/>
                    <a:pt x="156979" y="24509"/>
                    <a:pt x="153596" y="24509"/>
                  </a:cubicBezTo>
                  <a:lnTo>
                    <a:pt x="145116" y="24509"/>
                  </a:lnTo>
                  <a:lnTo>
                    <a:pt x="134553" y="3383"/>
                  </a:lnTo>
                  <a:cubicBezTo>
                    <a:pt x="133524" y="1324"/>
                    <a:pt x="131392" y="1"/>
                    <a:pt x="129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78"/>
          <p:cNvGrpSpPr/>
          <p:nvPr/>
        </p:nvGrpSpPr>
        <p:grpSpPr>
          <a:xfrm>
            <a:off x="3873181" y="2357809"/>
            <a:ext cx="371131" cy="365964"/>
            <a:chOff x="1153850" y="238425"/>
            <a:chExt cx="5301875" cy="5228050"/>
          </a:xfrm>
        </p:grpSpPr>
        <p:sp>
          <p:nvSpPr>
            <p:cNvPr id="1129" name="Google Shape;1129;p78"/>
            <p:cNvSpPr/>
            <p:nvPr/>
          </p:nvSpPr>
          <p:spPr>
            <a:xfrm>
              <a:off x="5332600" y="554450"/>
              <a:ext cx="1123125" cy="2978275"/>
            </a:xfrm>
            <a:custGeom>
              <a:rect b="b" l="l" r="r" t="t"/>
              <a:pathLst>
                <a:path extrusionOk="0" h="119131" w="44925">
                  <a:moveTo>
                    <a:pt x="25016" y="0"/>
                  </a:moveTo>
                  <a:cubicBezTo>
                    <a:pt x="21288" y="0"/>
                    <a:pt x="17653" y="1140"/>
                    <a:pt x="14534" y="3327"/>
                  </a:cubicBezTo>
                  <a:cubicBezTo>
                    <a:pt x="10515" y="6145"/>
                    <a:pt x="7819" y="10361"/>
                    <a:pt x="6985" y="15213"/>
                  </a:cubicBezTo>
                  <a:lnTo>
                    <a:pt x="589" y="51413"/>
                  </a:lnTo>
                  <a:cubicBezTo>
                    <a:pt x="0" y="54746"/>
                    <a:pt x="2231" y="57908"/>
                    <a:pt x="5564" y="58496"/>
                  </a:cubicBezTo>
                  <a:lnTo>
                    <a:pt x="11642" y="59574"/>
                  </a:lnTo>
                  <a:lnTo>
                    <a:pt x="2035" y="113861"/>
                  </a:lnTo>
                  <a:cubicBezTo>
                    <a:pt x="6078" y="115087"/>
                    <a:pt x="9877" y="116925"/>
                    <a:pt x="13554" y="119131"/>
                  </a:cubicBezTo>
                  <a:lnTo>
                    <a:pt x="23651" y="61682"/>
                  </a:lnTo>
                  <a:lnTo>
                    <a:pt x="29705" y="62760"/>
                  </a:lnTo>
                  <a:cubicBezTo>
                    <a:pt x="30068" y="62829"/>
                    <a:pt x="30432" y="62863"/>
                    <a:pt x="30793" y="62863"/>
                  </a:cubicBezTo>
                  <a:cubicBezTo>
                    <a:pt x="33639" y="62863"/>
                    <a:pt x="36266" y="60787"/>
                    <a:pt x="36788" y="57785"/>
                  </a:cubicBezTo>
                  <a:lnTo>
                    <a:pt x="43185" y="21586"/>
                  </a:lnTo>
                  <a:cubicBezTo>
                    <a:pt x="44925" y="11611"/>
                    <a:pt x="38258" y="2052"/>
                    <a:pt x="28259" y="288"/>
                  </a:cubicBezTo>
                  <a:cubicBezTo>
                    <a:pt x="27177" y="95"/>
                    <a:pt x="26093" y="0"/>
                    <a:pt x="25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8"/>
            <p:cNvSpPr/>
            <p:nvPr/>
          </p:nvSpPr>
          <p:spPr>
            <a:xfrm>
              <a:off x="1153850" y="554550"/>
              <a:ext cx="1123150" cy="2975125"/>
            </a:xfrm>
            <a:custGeom>
              <a:rect b="b" l="l" r="r" t="t"/>
              <a:pathLst>
                <a:path extrusionOk="0" h="119005" w="44926">
                  <a:moveTo>
                    <a:pt x="19892" y="1"/>
                  </a:moveTo>
                  <a:cubicBezTo>
                    <a:pt x="18829" y="1"/>
                    <a:pt x="17751" y="93"/>
                    <a:pt x="16666" y="284"/>
                  </a:cubicBezTo>
                  <a:cubicBezTo>
                    <a:pt x="6691" y="2048"/>
                    <a:pt x="0" y="11607"/>
                    <a:pt x="1741" y="21582"/>
                  </a:cubicBezTo>
                  <a:lnTo>
                    <a:pt x="8137" y="57781"/>
                  </a:lnTo>
                  <a:cubicBezTo>
                    <a:pt x="8659" y="60783"/>
                    <a:pt x="11286" y="62859"/>
                    <a:pt x="14150" y="62859"/>
                  </a:cubicBezTo>
                  <a:cubicBezTo>
                    <a:pt x="14512" y="62859"/>
                    <a:pt x="14879" y="62825"/>
                    <a:pt x="15245" y="62756"/>
                  </a:cubicBezTo>
                  <a:lnTo>
                    <a:pt x="21274" y="61678"/>
                  </a:lnTo>
                  <a:lnTo>
                    <a:pt x="31372" y="119004"/>
                  </a:lnTo>
                  <a:cubicBezTo>
                    <a:pt x="35048" y="116798"/>
                    <a:pt x="38847" y="114960"/>
                    <a:pt x="42891" y="113612"/>
                  </a:cubicBezTo>
                  <a:lnTo>
                    <a:pt x="33283" y="59570"/>
                  </a:lnTo>
                  <a:lnTo>
                    <a:pt x="39362" y="58492"/>
                  </a:lnTo>
                  <a:cubicBezTo>
                    <a:pt x="42695" y="57904"/>
                    <a:pt x="44925" y="54742"/>
                    <a:pt x="44337" y="51409"/>
                  </a:cubicBezTo>
                  <a:lnTo>
                    <a:pt x="37965" y="15209"/>
                  </a:lnTo>
                  <a:cubicBezTo>
                    <a:pt x="36391" y="6270"/>
                    <a:pt x="28657" y="1"/>
                    <a:pt x="19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4121250" y="238425"/>
              <a:ext cx="612750" cy="3898450"/>
            </a:xfrm>
            <a:custGeom>
              <a:rect b="b" l="l" r="r" t="t"/>
              <a:pathLst>
                <a:path extrusionOk="0" h="155938" w="24510">
                  <a:moveTo>
                    <a:pt x="12258" y="0"/>
                  </a:moveTo>
                  <a:cubicBezTo>
                    <a:pt x="10288" y="0"/>
                    <a:pt x="8321" y="846"/>
                    <a:pt x="7182" y="2537"/>
                  </a:cubicBezTo>
                  <a:cubicBezTo>
                    <a:pt x="2549" y="9399"/>
                    <a:pt x="0" y="17708"/>
                    <a:pt x="0" y="25918"/>
                  </a:cubicBezTo>
                  <a:lnTo>
                    <a:pt x="0" y="155937"/>
                  </a:lnTo>
                  <a:cubicBezTo>
                    <a:pt x="7231" y="151183"/>
                    <a:pt x="15539" y="148291"/>
                    <a:pt x="24509" y="147776"/>
                  </a:cubicBezTo>
                  <a:lnTo>
                    <a:pt x="24509" y="25918"/>
                  </a:lnTo>
                  <a:cubicBezTo>
                    <a:pt x="24509" y="17708"/>
                    <a:pt x="21960" y="9399"/>
                    <a:pt x="17353" y="2537"/>
                  </a:cubicBezTo>
                  <a:cubicBezTo>
                    <a:pt x="16201" y="846"/>
                    <a:pt x="14228" y="0"/>
                    <a:pt x="122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8"/>
            <p:cNvSpPr/>
            <p:nvPr/>
          </p:nvSpPr>
          <p:spPr>
            <a:xfrm>
              <a:off x="1190625" y="3321325"/>
              <a:ext cx="5228350" cy="2145150"/>
            </a:xfrm>
            <a:custGeom>
              <a:rect b="b" l="l" r="r" t="t"/>
              <a:pathLst>
                <a:path extrusionOk="0" h="85806" w="209134">
                  <a:moveTo>
                    <a:pt x="55145" y="0"/>
                  </a:moveTo>
                  <a:cubicBezTo>
                    <a:pt x="50488" y="490"/>
                    <a:pt x="45831" y="1471"/>
                    <a:pt x="41420" y="2941"/>
                  </a:cubicBezTo>
                  <a:lnTo>
                    <a:pt x="49508" y="48650"/>
                  </a:lnTo>
                  <a:lnTo>
                    <a:pt x="55145" y="48650"/>
                  </a:lnTo>
                  <a:cubicBezTo>
                    <a:pt x="58576" y="48650"/>
                    <a:pt x="61272" y="51322"/>
                    <a:pt x="61272" y="54777"/>
                  </a:cubicBezTo>
                  <a:cubicBezTo>
                    <a:pt x="61272" y="58208"/>
                    <a:pt x="58576" y="60904"/>
                    <a:pt x="55145" y="60904"/>
                  </a:cubicBezTo>
                  <a:lnTo>
                    <a:pt x="30636" y="60904"/>
                  </a:lnTo>
                  <a:cubicBezTo>
                    <a:pt x="27205" y="60904"/>
                    <a:pt x="24509" y="58208"/>
                    <a:pt x="24509" y="54777"/>
                  </a:cubicBezTo>
                  <a:cubicBezTo>
                    <a:pt x="24509" y="51322"/>
                    <a:pt x="27205" y="48650"/>
                    <a:pt x="30636" y="48650"/>
                  </a:cubicBezTo>
                  <a:lnTo>
                    <a:pt x="37008" y="48650"/>
                  </a:lnTo>
                  <a:lnTo>
                    <a:pt x="29901" y="8333"/>
                  </a:lnTo>
                  <a:cubicBezTo>
                    <a:pt x="26469" y="10294"/>
                    <a:pt x="23283" y="12622"/>
                    <a:pt x="20342" y="15318"/>
                  </a:cubicBezTo>
                  <a:cubicBezTo>
                    <a:pt x="7353" y="26960"/>
                    <a:pt x="0" y="43503"/>
                    <a:pt x="0" y="60904"/>
                  </a:cubicBezTo>
                  <a:lnTo>
                    <a:pt x="0" y="79678"/>
                  </a:lnTo>
                  <a:cubicBezTo>
                    <a:pt x="0" y="83109"/>
                    <a:pt x="2696" y="85805"/>
                    <a:pt x="6127" y="85805"/>
                  </a:cubicBezTo>
                  <a:lnTo>
                    <a:pt x="203006" y="85805"/>
                  </a:lnTo>
                  <a:cubicBezTo>
                    <a:pt x="206437" y="85805"/>
                    <a:pt x="209133" y="83109"/>
                    <a:pt x="209133" y="79678"/>
                  </a:cubicBezTo>
                  <a:lnTo>
                    <a:pt x="209133" y="60904"/>
                  </a:lnTo>
                  <a:cubicBezTo>
                    <a:pt x="209133" y="37106"/>
                    <a:pt x="195065" y="16936"/>
                    <a:pt x="179233" y="8456"/>
                  </a:cubicBezTo>
                  <a:lnTo>
                    <a:pt x="172125" y="48650"/>
                  </a:lnTo>
                  <a:lnTo>
                    <a:pt x="178497" y="48650"/>
                  </a:lnTo>
                  <a:cubicBezTo>
                    <a:pt x="181929" y="48650"/>
                    <a:pt x="184625" y="51346"/>
                    <a:pt x="184625" y="54777"/>
                  </a:cubicBezTo>
                  <a:cubicBezTo>
                    <a:pt x="184625" y="58208"/>
                    <a:pt x="181929" y="60904"/>
                    <a:pt x="178497" y="60904"/>
                  </a:cubicBezTo>
                  <a:lnTo>
                    <a:pt x="153989" y="60904"/>
                  </a:lnTo>
                  <a:cubicBezTo>
                    <a:pt x="150557" y="60904"/>
                    <a:pt x="147861" y="58208"/>
                    <a:pt x="147861" y="54777"/>
                  </a:cubicBezTo>
                  <a:cubicBezTo>
                    <a:pt x="147861" y="51346"/>
                    <a:pt x="150557" y="48650"/>
                    <a:pt x="153989" y="48650"/>
                  </a:cubicBezTo>
                  <a:lnTo>
                    <a:pt x="159626" y="48650"/>
                  </a:lnTo>
                  <a:lnTo>
                    <a:pt x="167714" y="3186"/>
                  </a:lnTo>
                  <a:cubicBezTo>
                    <a:pt x="163302" y="1716"/>
                    <a:pt x="158645" y="735"/>
                    <a:pt x="153989" y="245"/>
                  </a:cubicBezTo>
                  <a:lnTo>
                    <a:pt x="153989" y="24141"/>
                  </a:lnTo>
                  <a:cubicBezTo>
                    <a:pt x="157420" y="24141"/>
                    <a:pt x="160116" y="26837"/>
                    <a:pt x="160116" y="30268"/>
                  </a:cubicBezTo>
                  <a:cubicBezTo>
                    <a:pt x="160116" y="33700"/>
                    <a:pt x="157420" y="36396"/>
                    <a:pt x="153989" y="36396"/>
                  </a:cubicBezTo>
                  <a:lnTo>
                    <a:pt x="144675" y="36396"/>
                  </a:lnTo>
                  <a:cubicBezTo>
                    <a:pt x="130093" y="36396"/>
                    <a:pt x="116980" y="44484"/>
                    <a:pt x="110486" y="57449"/>
                  </a:cubicBezTo>
                  <a:cubicBezTo>
                    <a:pt x="110363" y="57718"/>
                    <a:pt x="110240" y="57718"/>
                    <a:pt x="110118" y="57841"/>
                  </a:cubicBezTo>
                  <a:cubicBezTo>
                    <a:pt x="108870" y="59921"/>
                    <a:pt x="106839" y="60877"/>
                    <a:pt x="104825" y="60877"/>
                  </a:cubicBezTo>
                  <a:cubicBezTo>
                    <a:pt x="102687" y="60877"/>
                    <a:pt x="100568" y="59798"/>
                    <a:pt x="99432" y="57841"/>
                  </a:cubicBezTo>
                  <a:cubicBezTo>
                    <a:pt x="99310" y="57718"/>
                    <a:pt x="99187" y="57718"/>
                    <a:pt x="99064" y="57449"/>
                  </a:cubicBezTo>
                  <a:cubicBezTo>
                    <a:pt x="92153" y="43675"/>
                    <a:pt x="77742" y="36396"/>
                    <a:pt x="64458" y="36396"/>
                  </a:cubicBezTo>
                  <a:lnTo>
                    <a:pt x="55145" y="36396"/>
                  </a:lnTo>
                  <a:cubicBezTo>
                    <a:pt x="51714" y="36396"/>
                    <a:pt x="49018" y="33700"/>
                    <a:pt x="49018" y="30268"/>
                  </a:cubicBezTo>
                  <a:cubicBezTo>
                    <a:pt x="49018" y="26837"/>
                    <a:pt x="51714" y="24141"/>
                    <a:pt x="55145" y="24141"/>
                  </a:cubicBezTo>
                  <a:lnTo>
                    <a:pt x="55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8"/>
            <p:cNvSpPr/>
            <p:nvPr/>
          </p:nvSpPr>
          <p:spPr>
            <a:xfrm>
              <a:off x="2875600" y="238425"/>
              <a:ext cx="612725" cy="3898450"/>
            </a:xfrm>
            <a:custGeom>
              <a:rect b="b" l="l" r="r" t="t"/>
              <a:pathLst>
                <a:path extrusionOk="0" h="155938" w="24509">
                  <a:moveTo>
                    <a:pt x="12251" y="0"/>
                  </a:moveTo>
                  <a:cubicBezTo>
                    <a:pt x="10282" y="0"/>
                    <a:pt x="8309" y="846"/>
                    <a:pt x="7157" y="2537"/>
                  </a:cubicBezTo>
                  <a:cubicBezTo>
                    <a:pt x="2549" y="9399"/>
                    <a:pt x="0" y="17708"/>
                    <a:pt x="0" y="25918"/>
                  </a:cubicBezTo>
                  <a:lnTo>
                    <a:pt x="0" y="147776"/>
                  </a:lnTo>
                  <a:cubicBezTo>
                    <a:pt x="8970" y="148291"/>
                    <a:pt x="17279" y="151183"/>
                    <a:pt x="24509" y="155937"/>
                  </a:cubicBezTo>
                  <a:lnTo>
                    <a:pt x="24509" y="25918"/>
                  </a:lnTo>
                  <a:cubicBezTo>
                    <a:pt x="24509" y="17708"/>
                    <a:pt x="21960" y="9399"/>
                    <a:pt x="17328" y="2537"/>
                  </a:cubicBezTo>
                  <a:cubicBezTo>
                    <a:pt x="16188" y="846"/>
                    <a:pt x="14221" y="0"/>
                    <a:pt x="12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78"/>
          <p:cNvGrpSpPr/>
          <p:nvPr/>
        </p:nvGrpSpPr>
        <p:grpSpPr>
          <a:xfrm>
            <a:off x="4640176" y="2357848"/>
            <a:ext cx="365985" cy="365887"/>
            <a:chOff x="1190625" y="248100"/>
            <a:chExt cx="5228350" cy="5226950"/>
          </a:xfrm>
        </p:grpSpPr>
        <p:sp>
          <p:nvSpPr>
            <p:cNvPr id="1135" name="Google Shape;1135;p78"/>
            <p:cNvSpPr/>
            <p:nvPr/>
          </p:nvSpPr>
          <p:spPr>
            <a:xfrm>
              <a:off x="3601675" y="2324425"/>
              <a:ext cx="988950" cy="710775"/>
            </a:xfrm>
            <a:custGeom>
              <a:rect b="b" l="l" r="r" t="t"/>
              <a:pathLst>
                <a:path extrusionOk="0" h="28431" w="39558">
                  <a:moveTo>
                    <a:pt x="3823" y="0"/>
                  </a:moveTo>
                  <a:cubicBezTo>
                    <a:pt x="2696" y="7574"/>
                    <a:pt x="1397" y="15049"/>
                    <a:pt x="0" y="22230"/>
                  </a:cubicBezTo>
                  <a:cubicBezTo>
                    <a:pt x="3057" y="20179"/>
                    <a:pt x="6569" y="19114"/>
                    <a:pt x="10184" y="19114"/>
                  </a:cubicBezTo>
                  <a:cubicBezTo>
                    <a:pt x="11236" y="19114"/>
                    <a:pt x="12297" y="19205"/>
                    <a:pt x="13357" y="19387"/>
                  </a:cubicBezTo>
                  <a:lnTo>
                    <a:pt x="25416" y="21519"/>
                  </a:lnTo>
                  <a:cubicBezTo>
                    <a:pt x="29925" y="22328"/>
                    <a:pt x="33798" y="24828"/>
                    <a:pt x="36592" y="28431"/>
                  </a:cubicBezTo>
                  <a:cubicBezTo>
                    <a:pt x="37400" y="21519"/>
                    <a:pt x="38356" y="14412"/>
                    <a:pt x="39557" y="7255"/>
                  </a:cubicBezTo>
                  <a:lnTo>
                    <a:pt x="39557" y="7255"/>
                  </a:lnTo>
                  <a:cubicBezTo>
                    <a:pt x="36454" y="8977"/>
                    <a:pt x="33574" y="9728"/>
                    <a:pt x="30706" y="9728"/>
                  </a:cubicBezTo>
                  <a:cubicBezTo>
                    <a:pt x="29655" y="9728"/>
                    <a:pt x="28606" y="9627"/>
                    <a:pt x="27548" y="9436"/>
                  </a:cubicBezTo>
                  <a:lnTo>
                    <a:pt x="15465" y="7328"/>
                  </a:lnTo>
                  <a:cubicBezTo>
                    <a:pt x="10588" y="6471"/>
                    <a:pt x="6519" y="3726"/>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8"/>
            <p:cNvSpPr/>
            <p:nvPr/>
          </p:nvSpPr>
          <p:spPr>
            <a:xfrm>
              <a:off x="3689900" y="3108900"/>
              <a:ext cx="632950" cy="359175"/>
            </a:xfrm>
            <a:custGeom>
              <a:rect b="b" l="l" r="r" t="t"/>
              <a:pathLst>
                <a:path extrusionOk="0" h="14367" w="25318">
                  <a:moveTo>
                    <a:pt x="6623" y="1"/>
                  </a:moveTo>
                  <a:cubicBezTo>
                    <a:pt x="3571" y="1"/>
                    <a:pt x="1094" y="2206"/>
                    <a:pt x="588" y="5041"/>
                  </a:cubicBezTo>
                  <a:cubicBezTo>
                    <a:pt x="0" y="8399"/>
                    <a:pt x="2231" y="11561"/>
                    <a:pt x="5564" y="12149"/>
                  </a:cubicBezTo>
                  <a:lnTo>
                    <a:pt x="17647" y="14281"/>
                  </a:lnTo>
                  <a:cubicBezTo>
                    <a:pt x="18001" y="14339"/>
                    <a:pt x="18351" y="14367"/>
                    <a:pt x="18695" y="14367"/>
                  </a:cubicBezTo>
                  <a:cubicBezTo>
                    <a:pt x="21705" y="14367"/>
                    <a:pt x="24224" y="12231"/>
                    <a:pt x="24730" y="9306"/>
                  </a:cubicBezTo>
                  <a:cubicBezTo>
                    <a:pt x="25318" y="5924"/>
                    <a:pt x="23063" y="2787"/>
                    <a:pt x="19779" y="2198"/>
                  </a:cubicBezTo>
                  <a:lnTo>
                    <a:pt x="7696" y="91"/>
                  </a:lnTo>
                  <a:cubicBezTo>
                    <a:pt x="7332" y="30"/>
                    <a:pt x="6974" y="1"/>
                    <a:pt x="6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3324725" y="3500225"/>
              <a:ext cx="1132325" cy="917875"/>
            </a:xfrm>
            <a:custGeom>
              <a:rect b="b" l="l" r="r" t="t"/>
              <a:pathLst>
                <a:path extrusionOk="0" h="36715" w="45293">
                  <a:moveTo>
                    <a:pt x="5613" y="1"/>
                  </a:moveTo>
                  <a:cubicBezTo>
                    <a:pt x="3529" y="8652"/>
                    <a:pt x="1544" y="16201"/>
                    <a:pt x="0" y="21838"/>
                  </a:cubicBezTo>
                  <a:cubicBezTo>
                    <a:pt x="7451" y="25171"/>
                    <a:pt x="14093" y="30146"/>
                    <a:pt x="19215" y="36715"/>
                  </a:cubicBezTo>
                  <a:cubicBezTo>
                    <a:pt x="25636" y="28480"/>
                    <a:pt x="34459" y="22696"/>
                    <a:pt x="44361" y="19706"/>
                  </a:cubicBezTo>
                  <a:cubicBezTo>
                    <a:pt x="44582" y="15907"/>
                    <a:pt x="44900" y="11201"/>
                    <a:pt x="45292" y="6152"/>
                  </a:cubicBezTo>
                  <a:lnTo>
                    <a:pt x="45292" y="6152"/>
                  </a:lnTo>
                  <a:cubicBezTo>
                    <a:pt x="41353" y="9614"/>
                    <a:pt x="37473" y="11001"/>
                    <a:pt x="33501" y="11001"/>
                  </a:cubicBezTo>
                  <a:cubicBezTo>
                    <a:pt x="32383" y="11001"/>
                    <a:pt x="31257" y="10891"/>
                    <a:pt x="30121" y="10687"/>
                  </a:cubicBezTo>
                  <a:lnTo>
                    <a:pt x="18063" y="8579"/>
                  </a:lnTo>
                  <a:cubicBezTo>
                    <a:pt x="13161" y="7696"/>
                    <a:pt x="8676" y="5000"/>
                    <a:pt x="5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8"/>
            <p:cNvSpPr/>
            <p:nvPr/>
          </p:nvSpPr>
          <p:spPr>
            <a:xfrm>
              <a:off x="3903125" y="1901675"/>
              <a:ext cx="632950" cy="359325"/>
            </a:xfrm>
            <a:custGeom>
              <a:rect b="b" l="l" r="r" t="t"/>
              <a:pathLst>
                <a:path extrusionOk="0" h="14373" w="25318">
                  <a:moveTo>
                    <a:pt x="6613" y="1"/>
                  </a:moveTo>
                  <a:cubicBezTo>
                    <a:pt x="3729" y="1"/>
                    <a:pt x="1112" y="2042"/>
                    <a:pt x="589" y="5073"/>
                  </a:cubicBezTo>
                  <a:cubicBezTo>
                    <a:pt x="0" y="8406"/>
                    <a:pt x="2231" y="11567"/>
                    <a:pt x="5539" y="12180"/>
                  </a:cubicBezTo>
                  <a:lnTo>
                    <a:pt x="17622" y="14288"/>
                  </a:lnTo>
                  <a:cubicBezTo>
                    <a:pt x="17974" y="14345"/>
                    <a:pt x="18322" y="14373"/>
                    <a:pt x="18663" y="14373"/>
                  </a:cubicBezTo>
                  <a:cubicBezTo>
                    <a:pt x="21676" y="14373"/>
                    <a:pt x="24199" y="12221"/>
                    <a:pt x="24705" y="9337"/>
                  </a:cubicBezTo>
                  <a:cubicBezTo>
                    <a:pt x="25318" y="6004"/>
                    <a:pt x="23112" y="2818"/>
                    <a:pt x="19730" y="2230"/>
                  </a:cubicBezTo>
                  <a:lnTo>
                    <a:pt x="7696" y="97"/>
                  </a:lnTo>
                  <a:cubicBezTo>
                    <a:pt x="7333" y="32"/>
                    <a:pt x="6971" y="1"/>
                    <a:pt x="6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8"/>
            <p:cNvSpPr/>
            <p:nvPr/>
          </p:nvSpPr>
          <p:spPr>
            <a:xfrm>
              <a:off x="3767700" y="248100"/>
              <a:ext cx="1335775" cy="1583100"/>
            </a:xfrm>
            <a:custGeom>
              <a:rect b="b" l="l" r="r" t="t"/>
              <a:pathLst>
                <a:path extrusionOk="0" h="63324" w="53431">
                  <a:moveTo>
                    <a:pt x="24666" y="1"/>
                  </a:moveTo>
                  <a:cubicBezTo>
                    <a:pt x="11288" y="1"/>
                    <a:pt x="2035" y="9109"/>
                    <a:pt x="1667" y="19723"/>
                  </a:cubicBezTo>
                  <a:lnTo>
                    <a:pt x="736" y="47295"/>
                  </a:lnTo>
                  <a:cubicBezTo>
                    <a:pt x="614" y="51045"/>
                    <a:pt x="320" y="54893"/>
                    <a:pt x="1" y="58765"/>
                  </a:cubicBezTo>
                  <a:cubicBezTo>
                    <a:pt x="3972" y="55233"/>
                    <a:pt x="7884" y="53872"/>
                    <a:pt x="11841" y="53872"/>
                  </a:cubicBezTo>
                  <a:cubicBezTo>
                    <a:pt x="12963" y="53872"/>
                    <a:pt x="14089" y="53982"/>
                    <a:pt x="15221" y="54182"/>
                  </a:cubicBezTo>
                  <a:lnTo>
                    <a:pt x="27279" y="56290"/>
                  </a:lnTo>
                  <a:cubicBezTo>
                    <a:pt x="31862" y="57099"/>
                    <a:pt x="35808" y="59672"/>
                    <a:pt x="38602" y="63324"/>
                  </a:cubicBezTo>
                  <a:cubicBezTo>
                    <a:pt x="39411" y="60285"/>
                    <a:pt x="40244" y="57246"/>
                    <a:pt x="41151" y="54427"/>
                  </a:cubicBezTo>
                  <a:lnTo>
                    <a:pt x="49582" y="28178"/>
                  </a:lnTo>
                  <a:cubicBezTo>
                    <a:pt x="53430" y="16340"/>
                    <a:pt x="44901" y="3081"/>
                    <a:pt x="30245" y="508"/>
                  </a:cubicBezTo>
                  <a:cubicBezTo>
                    <a:pt x="28319" y="164"/>
                    <a:pt x="26456" y="1"/>
                    <a:pt x="246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1190625" y="3320100"/>
              <a:ext cx="5228350" cy="2154950"/>
            </a:xfrm>
            <a:custGeom>
              <a:rect b="b" l="l" r="r" t="t"/>
              <a:pathLst>
                <a:path extrusionOk="0" h="86198" w="209134">
                  <a:moveTo>
                    <a:pt x="67816" y="0"/>
                  </a:moveTo>
                  <a:cubicBezTo>
                    <a:pt x="30685" y="0"/>
                    <a:pt x="0" y="30685"/>
                    <a:pt x="0" y="67816"/>
                  </a:cubicBezTo>
                  <a:lnTo>
                    <a:pt x="0" y="80070"/>
                  </a:lnTo>
                  <a:cubicBezTo>
                    <a:pt x="0" y="83502"/>
                    <a:pt x="2696" y="86197"/>
                    <a:pt x="6127" y="86197"/>
                  </a:cubicBezTo>
                  <a:lnTo>
                    <a:pt x="203006" y="86197"/>
                  </a:lnTo>
                  <a:cubicBezTo>
                    <a:pt x="206437" y="86197"/>
                    <a:pt x="209133" y="83502"/>
                    <a:pt x="209133" y="80070"/>
                  </a:cubicBezTo>
                  <a:lnTo>
                    <a:pt x="209133" y="67816"/>
                  </a:lnTo>
                  <a:cubicBezTo>
                    <a:pt x="209133" y="31567"/>
                    <a:pt x="179992" y="1642"/>
                    <a:pt x="144112" y="221"/>
                  </a:cubicBezTo>
                  <a:cubicBezTo>
                    <a:pt x="143327" y="8113"/>
                    <a:pt x="142666" y="16274"/>
                    <a:pt x="142151" y="24754"/>
                  </a:cubicBezTo>
                  <a:cubicBezTo>
                    <a:pt x="142862" y="24729"/>
                    <a:pt x="143523" y="24509"/>
                    <a:pt x="144234" y="24509"/>
                  </a:cubicBezTo>
                  <a:lnTo>
                    <a:pt x="153596" y="24509"/>
                  </a:lnTo>
                  <a:cubicBezTo>
                    <a:pt x="156979" y="24509"/>
                    <a:pt x="159724" y="27254"/>
                    <a:pt x="159724" y="30636"/>
                  </a:cubicBezTo>
                  <a:cubicBezTo>
                    <a:pt x="159724" y="34018"/>
                    <a:pt x="156979" y="36763"/>
                    <a:pt x="153596" y="36763"/>
                  </a:cubicBezTo>
                  <a:lnTo>
                    <a:pt x="144234" y="36763"/>
                  </a:lnTo>
                  <a:cubicBezTo>
                    <a:pt x="129651" y="36763"/>
                    <a:pt x="116564" y="44851"/>
                    <a:pt x="110044" y="57890"/>
                  </a:cubicBezTo>
                  <a:cubicBezTo>
                    <a:pt x="109236" y="59532"/>
                    <a:pt x="107226" y="60978"/>
                    <a:pt x="104579" y="61272"/>
                  </a:cubicBezTo>
                  <a:cubicBezTo>
                    <a:pt x="103353" y="60904"/>
                    <a:pt x="100633" y="60953"/>
                    <a:pt x="99089" y="57890"/>
                  </a:cubicBezTo>
                  <a:cubicBezTo>
                    <a:pt x="92570" y="44851"/>
                    <a:pt x="79482" y="36763"/>
                    <a:pt x="64924" y="36763"/>
                  </a:cubicBezTo>
                  <a:lnTo>
                    <a:pt x="55561" y="36763"/>
                  </a:lnTo>
                  <a:cubicBezTo>
                    <a:pt x="52179" y="36763"/>
                    <a:pt x="49434" y="34018"/>
                    <a:pt x="49434" y="30636"/>
                  </a:cubicBezTo>
                  <a:cubicBezTo>
                    <a:pt x="49434" y="27254"/>
                    <a:pt x="52179" y="24509"/>
                    <a:pt x="55561" y="24509"/>
                  </a:cubicBezTo>
                  <a:lnTo>
                    <a:pt x="64924" y="24509"/>
                  </a:lnTo>
                  <a:cubicBezTo>
                    <a:pt x="67889" y="24509"/>
                    <a:pt x="70757" y="24999"/>
                    <a:pt x="73624" y="25514"/>
                  </a:cubicBezTo>
                  <a:cubicBezTo>
                    <a:pt x="75659" y="18088"/>
                    <a:pt x="77889" y="9362"/>
                    <a:pt x="80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78"/>
          <p:cNvGrpSpPr/>
          <p:nvPr/>
        </p:nvGrpSpPr>
        <p:grpSpPr>
          <a:xfrm>
            <a:off x="5402035" y="2357799"/>
            <a:ext cx="281319" cy="365985"/>
            <a:chOff x="1777600" y="238125"/>
            <a:chExt cx="4018850" cy="5228350"/>
          </a:xfrm>
        </p:grpSpPr>
        <p:sp>
          <p:nvSpPr>
            <p:cNvPr id="1142" name="Google Shape;1142;p78"/>
            <p:cNvSpPr/>
            <p:nvPr/>
          </p:nvSpPr>
          <p:spPr>
            <a:xfrm>
              <a:off x="1777600" y="238125"/>
              <a:ext cx="4018850" cy="4309275"/>
            </a:xfrm>
            <a:custGeom>
              <a:rect b="b" l="l" r="r" t="t"/>
              <a:pathLst>
                <a:path extrusionOk="0" h="172371" w="160754">
                  <a:moveTo>
                    <a:pt x="117863" y="92729"/>
                  </a:moveTo>
                  <a:cubicBezTo>
                    <a:pt x="119432" y="92729"/>
                    <a:pt x="121000" y="93329"/>
                    <a:pt x="122201" y="94530"/>
                  </a:cubicBezTo>
                  <a:cubicBezTo>
                    <a:pt x="124578" y="96908"/>
                    <a:pt x="124578" y="100780"/>
                    <a:pt x="122201" y="103182"/>
                  </a:cubicBezTo>
                  <a:lnTo>
                    <a:pt x="111736" y="113647"/>
                  </a:lnTo>
                  <a:lnTo>
                    <a:pt x="111736" y="123353"/>
                  </a:lnTo>
                  <a:lnTo>
                    <a:pt x="121441" y="123353"/>
                  </a:lnTo>
                  <a:lnTo>
                    <a:pt x="131907" y="112912"/>
                  </a:lnTo>
                  <a:cubicBezTo>
                    <a:pt x="133108" y="111711"/>
                    <a:pt x="134676" y="111111"/>
                    <a:pt x="136242" y="111111"/>
                  </a:cubicBezTo>
                  <a:cubicBezTo>
                    <a:pt x="137807" y="111111"/>
                    <a:pt x="139370" y="111711"/>
                    <a:pt x="140558" y="112912"/>
                  </a:cubicBezTo>
                  <a:cubicBezTo>
                    <a:pt x="142960" y="115289"/>
                    <a:pt x="142960" y="119162"/>
                    <a:pt x="140558" y="121564"/>
                  </a:cubicBezTo>
                  <a:lnTo>
                    <a:pt x="132642" y="129480"/>
                  </a:lnTo>
                  <a:lnTo>
                    <a:pt x="140583" y="137421"/>
                  </a:lnTo>
                  <a:cubicBezTo>
                    <a:pt x="142960" y="139798"/>
                    <a:pt x="142960" y="143670"/>
                    <a:pt x="140583" y="146072"/>
                  </a:cubicBezTo>
                  <a:cubicBezTo>
                    <a:pt x="139382" y="147273"/>
                    <a:pt x="137813" y="147874"/>
                    <a:pt x="136245" y="147874"/>
                  </a:cubicBezTo>
                  <a:cubicBezTo>
                    <a:pt x="134676" y="147874"/>
                    <a:pt x="133108" y="147273"/>
                    <a:pt x="131907" y="146072"/>
                  </a:cubicBezTo>
                  <a:lnTo>
                    <a:pt x="121441" y="135607"/>
                  </a:lnTo>
                  <a:lnTo>
                    <a:pt x="111736" y="135607"/>
                  </a:lnTo>
                  <a:lnTo>
                    <a:pt x="111736" y="145337"/>
                  </a:lnTo>
                  <a:lnTo>
                    <a:pt x="122177" y="155802"/>
                  </a:lnTo>
                  <a:cubicBezTo>
                    <a:pt x="124578" y="158180"/>
                    <a:pt x="124578" y="162052"/>
                    <a:pt x="122177" y="164454"/>
                  </a:cubicBezTo>
                  <a:cubicBezTo>
                    <a:pt x="120988" y="165655"/>
                    <a:pt x="119426" y="166255"/>
                    <a:pt x="117860" y="166255"/>
                  </a:cubicBezTo>
                  <a:cubicBezTo>
                    <a:pt x="116295" y="166255"/>
                    <a:pt x="114726" y="165655"/>
                    <a:pt x="113525" y="164454"/>
                  </a:cubicBezTo>
                  <a:lnTo>
                    <a:pt x="105609" y="156538"/>
                  </a:lnTo>
                  <a:lnTo>
                    <a:pt x="97668" y="164454"/>
                  </a:lnTo>
                  <a:cubicBezTo>
                    <a:pt x="96479" y="165655"/>
                    <a:pt x="94917" y="166255"/>
                    <a:pt x="93351" y="166255"/>
                  </a:cubicBezTo>
                  <a:cubicBezTo>
                    <a:pt x="91786" y="166255"/>
                    <a:pt x="90217" y="165655"/>
                    <a:pt x="89016" y="164454"/>
                  </a:cubicBezTo>
                  <a:cubicBezTo>
                    <a:pt x="86614" y="162052"/>
                    <a:pt x="86614" y="158180"/>
                    <a:pt x="89016" y="155802"/>
                  </a:cubicBezTo>
                  <a:lnTo>
                    <a:pt x="99482" y="145337"/>
                  </a:lnTo>
                  <a:lnTo>
                    <a:pt x="99482" y="135607"/>
                  </a:lnTo>
                  <a:lnTo>
                    <a:pt x="89752" y="135607"/>
                  </a:lnTo>
                  <a:lnTo>
                    <a:pt x="79286" y="146072"/>
                  </a:lnTo>
                  <a:cubicBezTo>
                    <a:pt x="78098" y="147273"/>
                    <a:pt x="76535" y="147874"/>
                    <a:pt x="74970" y="147874"/>
                  </a:cubicBezTo>
                  <a:cubicBezTo>
                    <a:pt x="73404" y="147874"/>
                    <a:pt x="71836" y="147273"/>
                    <a:pt x="70635" y="146072"/>
                  </a:cubicBezTo>
                  <a:cubicBezTo>
                    <a:pt x="68233" y="143670"/>
                    <a:pt x="68233" y="139798"/>
                    <a:pt x="70635" y="137421"/>
                  </a:cubicBezTo>
                  <a:lnTo>
                    <a:pt x="78551" y="129480"/>
                  </a:lnTo>
                  <a:lnTo>
                    <a:pt x="70635" y="121564"/>
                  </a:lnTo>
                  <a:cubicBezTo>
                    <a:pt x="68233" y="119162"/>
                    <a:pt x="68233" y="115289"/>
                    <a:pt x="70635" y="112912"/>
                  </a:cubicBezTo>
                  <a:cubicBezTo>
                    <a:pt x="71836" y="111711"/>
                    <a:pt x="73404" y="111111"/>
                    <a:pt x="74970" y="111111"/>
                  </a:cubicBezTo>
                  <a:cubicBezTo>
                    <a:pt x="76535" y="111111"/>
                    <a:pt x="78098" y="111711"/>
                    <a:pt x="79286" y="112912"/>
                  </a:cubicBezTo>
                  <a:lnTo>
                    <a:pt x="89752" y="123353"/>
                  </a:lnTo>
                  <a:lnTo>
                    <a:pt x="99482" y="123353"/>
                  </a:lnTo>
                  <a:lnTo>
                    <a:pt x="99482" y="113647"/>
                  </a:lnTo>
                  <a:lnTo>
                    <a:pt x="89016" y="103182"/>
                  </a:lnTo>
                  <a:cubicBezTo>
                    <a:pt x="86614" y="100780"/>
                    <a:pt x="86614" y="96908"/>
                    <a:pt x="89016" y="94530"/>
                  </a:cubicBezTo>
                  <a:cubicBezTo>
                    <a:pt x="90217" y="93329"/>
                    <a:pt x="91786" y="92729"/>
                    <a:pt x="93354" y="92729"/>
                  </a:cubicBezTo>
                  <a:cubicBezTo>
                    <a:pt x="94923" y="92729"/>
                    <a:pt x="96491" y="93329"/>
                    <a:pt x="97692" y="94530"/>
                  </a:cubicBezTo>
                  <a:lnTo>
                    <a:pt x="105609" y="102447"/>
                  </a:lnTo>
                  <a:lnTo>
                    <a:pt x="113525" y="94530"/>
                  </a:lnTo>
                  <a:cubicBezTo>
                    <a:pt x="114726" y="93329"/>
                    <a:pt x="116295" y="92729"/>
                    <a:pt x="117863" y="92729"/>
                  </a:cubicBezTo>
                  <a:close/>
                  <a:moveTo>
                    <a:pt x="90291" y="0"/>
                  </a:moveTo>
                  <a:cubicBezTo>
                    <a:pt x="85217" y="0"/>
                    <a:pt x="81100" y="4117"/>
                    <a:pt x="81100" y="9191"/>
                  </a:cubicBezTo>
                  <a:lnTo>
                    <a:pt x="81100" y="80462"/>
                  </a:lnTo>
                  <a:cubicBezTo>
                    <a:pt x="81100" y="83845"/>
                    <a:pt x="78355" y="86589"/>
                    <a:pt x="74973" y="86589"/>
                  </a:cubicBezTo>
                  <a:cubicBezTo>
                    <a:pt x="71591" y="86589"/>
                    <a:pt x="68846" y="83845"/>
                    <a:pt x="68846" y="80462"/>
                  </a:cubicBezTo>
                  <a:lnTo>
                    <a:pt x="68846" y="21445"/>
                  </a:lnTo>
                  <a:cubicBezTo>
                    <a:pt x="68846" y="16372"/>
                    <a:pt x="64728" y="12254"/>
                    <a:pt x="59655" y="12254"/>
                  </a:cubicBezTo>
                  <a:cubicBezTo>
                    <a:pt x="54581" y="12254"/>
                    <a:pt x="50464" y="16372"/>
                    <a:pt x="50464" y="21445"/>
                  </a:cubicBezTo>
                  <a:lnTo>
                    <a:pt x="50464" y="124627"/>
                  </a:lnTo>
                  <a:cubicBezTo>
                    <a:pt x="45562" y="122813"/>
                    <a:pt x="36837" y="122715"/>
                    <a:pt x="29435" y="114333"/>
                  </a:cubicBezTo>
                  <a:lnTo>
                    <a:pt x="22892" y="106883"/>
                  </a:lnTo>
                  <a:cubicBezTo>
                    <a:pt x="20474" y="104133"/>
                    <a:pt x="17078" y="102737"/>
                    <a:pt x="13670" y="102737"/>
                  </a:cubicBezTo>
                  <a:cubicBezTo>
                    <a:pt x="10790" y="102737"/>
                    <a:pt x="7901" y="103735"/>
                    <a:pt x="5588" y="105755"/>
                  </a:cubicBezTo>
                  <a:cubicBezTo>
                    <a:pt x="540" y="110216"/>
                    <a:pt x="0" y="117961"/>
                    <a:pt x="4486" y="123059"/>
                  </a:cubicBezTo>
                  <a:lnTo>
                    <a:pt x="50464" y="172370"/>
                  </a:lnTo>
                  <a:lnTo>
                    <a:pt x="154357" y="172370"/>
                  </a:lnTo>
                  <a:cubicBezTo>
                    <a:pt x="158376" y="165238"/>
                    <a:pt x="160753" y="157175"/>
                    <a:pt x="160753" y="148915"/>
                  </a:cubicBezTo>
                  <a:lnTo>
                    <a:pt x="160753" y="45954"/>
                  </a:lnTo>
                  <a:cubicBezTo>
                    <a:pt x="160753" y="40881"/>
                    <a:pt x="156636" y="36763"/>
                    <a:pt x="151563" y="36763"/>
                  </a:cubicBezTo>
                  <a:cubicBezTo>
                    <a:pt x="146489" y="36763"/>
                    <a:pt x="142372" y="40881"/>
                    <a:pt x="142372" y="45954"/>
                  </a:cubicBezTo>
                  <a:lnTo>
                    <a:pt x="142372" y="80462"/>
                  </a:lnTo>
                  <a:cubicBezTo>
                    <a:pt x="142372" y="83845"/>
                    <a:pt x="139627" y="86589"/>
                    <a:pt x="136245" y="86589"/>
                  </a:cubicBezTo>
                  <a:cubicBezTo>
                    <a:pt x="132862" y="86589"/>
                    <a:pt x="130117" y="83845"/>
                    <a:pt x="130117" y="80462"/>
                  </a:cubicBezTo>
                  <a:lnTo>
                    <a:pt x="130117" y="21445"/>
                  </a:lnTo>
                  <a:cubicBezTo>
                    <a:pt x="130117" y="16372"/>
                    <a:pt x="126000" y="12254"/>
                    <a:pt x="120927" y="12254"/>
                  </a:cubicBezTo>
                  <a:cubicBezTo>
                    <a:pt x="115853" y="12254"/>
                    <a:pt x="111736" y="16372"/>
                    <a:pt x="111736" y="21445"/>
                  </a:cubicBezTo>
                  <a:lnTo>
                    <a:pt x="111736" y="80462"/>
                  </a:lnTo>
                  <a:cubicBezTo>
                    <a:pt x="111736" y="83845"/>
                    <a:pt x="108991" y="86589"/>
                    <a:pt x="105609" y="86589"/>
                  </a:cubicBezTo>
                  <a:cubicBezTo>
                    <a:pt x="102226" y="86589"/>
                    <a:pt x="99482" y="83845"/>
                    <a:pt x="99482" y="80462"/>
                  </a:cubicBezTo>
                  <a:lnTo>
                    <a:pt x="99482" y="9191"/>
                  </a:lnTo>
                  <a:cubicBezTo>
                    <a:pt x="99482" y="4117"/>
                    <a:pt x="95364" y="0"/>
                    <a:pt x="90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a:off x="3039175" y="4853725"/>
              <a:ext cx="2450925" cy="612750"/>
            </a:xfrm>
            <a:custGeom>
              <a:rect b="b" l="l" r="r" t="t"/>
              <a:pathLst>
                <a:path extrusionOk="0" h="24510" w="98037">
                  <a:moveTo>
                    <a:pt x="1" y="1"/>
                  </a:moveTo>
                  <a:lnTo>
                    <a:pt x="1" y="18382"/>
                  </a:lnTo>
                  <a:cubicBezTo>
                    <a:pt x="1" y="21764"/>
                    <a:pt x="2746" y="24509"/>
                    <a:pt x="6128" y="24509"/>
                  </a:cubicBezTo>
                  <a:lnTo>
                    <a:pt x="91909" y="24509"/>
                  </a:lnTo>
                  <a:cubicBezTo>
                    <a:pt x="95291" y="24509"/>
                    <a:pt x="98036" y="21764"/>
                    <a:pt x="98036" y="18382"/>
                  </a:cubicBezTo>
                  <a:lnTo>
                    <a:pt x="980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78"/>
          <p:cNvGrpSpPr/>
          <p:nvPr/>
        </p:nvGrpSpPr>
        <p:grpSpPr>
          <a:xfrm>
            <a:off x="6079232" y="2357969"/>
            <a:ext cx="567890" cy="365645"/>
            <a:chOff x="1190625" y="1167600"/>
            <a:chExt cx="5243675" cy="3370000"/>
          </a:xfrm>
        </p:grpSpPr>
        <p:sp>
          <p:nvSpPr>
            <p:cNvPr id="1145" name="Google Shape;1145;p78"/>
            <p:cNvSpPr/>
            <p:nvPr/>
          </p:nvSpPr>
          <p:spPr>
            <a:xfrm>
              <a:off x="5526225" y="2393050"/>
              <a:ext cx="892750" cy="306375"/>
            </a:xfrm>
            <a:custGeom>
              <a:rect b="b" l="l" r="r" t="t"/>
              <a:pathLst>
                <a:path extrusionOk="0" h="12255" w="35710">
                  <a:moveTo>
                    <a:pt x="0" y="0"/>
                  </a:moveTo>
                  <a:cubicBezTo>
                    <a:pt x="2524" y="7132"/>
                    <a:pt x="9338" y="12255"/>
                    <a:pt x="17328" y="12255"/>
                  </a:cubicBezTo>
                  <a:lnTo>
                    <a:pt x="35709" y="12255"/>
                  </a:lnTo>
                  <a:lnTo>
                    <a:pt x="35709" y="6128"/>
                  </a:lnTo>
                  <a:cubicBezTo>
                    <a:pt x="35709" y="3971"/>
                    <a:pt x="35317" y="2035"/>
                    <a:pt x="35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8"/>
            <p:cNvSpPr/>
            <p:nvPr/>
          </p:nvSpPr>
          <p:spPr>
            <a:xfrm>
              <a:off x="1496975" y="1167600"/>
              <a:ext cx="4937325" cy="3370000"/>
            </a:xfrm>
            <a:custGeom>
              <a:rect b="b" l="l" r="r" t="t"/>
              <a:pathLst>
                <a:path extrusionOk="0" h="134800" w="197493">
                  <a:moveTo>
                    <a:pt x="92325" y="1"/>
                  </a:moveTo>
                  <a:cubicBezTo>
                    <a:pt x="90683" y="1"/>
                    <a:pt x="89139" y="638"/>
                    <a:pt x="87987" y="1790"/>
                  </a:cubicBezTo>
                  <a:lnTo>
                    <a:pt x="75732" y="14044"/>
                  </a:lnTo>
                  <a:cubicBezTo>
                    <a:pt x="73331" y="16446"/>
                    <a:pt x="73331" y="20319"/>
                    <a:pt x="75732" y="22696"/>
                  </a:cubicBezTo>
                  <a:cubicBezTo>
                    <a:pt x="76933" y="23897"/>
                    <a:pt x="78502" y="24497"/>
                    <a:pt x="80067" y="24497"/>
                  </a:cubicBezTo>
                  <a:cubicBezTo>
                    <a:pt x="81633" y="24497"/>
                    <a:pt x="83195" y="23897"/>
                    <a:pt x="84384" y="22696"/>
                  </a:cubicBezTo>
                  <a:lnTo>
                    <a:pt x="94849" y="12255"/>
                  </a:lnTo>
                  <a:lnTo>
                    <a:pt x="119579" y="12255"/>
                  </a:lnTo>
                  <a:lnTo>
                    <a:pt x="100780" y="49018"/>
                  </a:lnTo>
                  <a:lnTo>
                    <a:pt x="58086" y="49018"/>
                  </a:lnTo>
                  <a:lnTo>
                    <a:pt x="47621" y="38553"/>
                  </a:lnTo>
                  <a:cubicBezTo>
                    <a:pt x="46494" y="37401"/>
                    <a:pt x="44925" y="36764"/>
                    <a:pt x="43307" y="36764"/>
                  </a:cubicBezTo>
                  <a:lnTo>
                    <a:pt x="6128" y="36764"/>
                  </a:lnTo>
                  <a:cubicBezTo>
                    <a:pt x="2745" y="36764"/>
                    <a:pt x="0" y="39509"/>
                    <a:pt x="0" y="42891"/>
                  </a:cubicBezTo>
                  <a:lnTo>
                    <a:pt x="0" y="75782"/>
                  </a:lnTo>
                  <a:cubicBezTo>
                    <a:pt x="3848" y="74409"/>
                    <a:pt x="7941" y="73527"/>
                    <a:pt x="12255" y="73527"/>
                  </a:cubicBezTo>
                  <a:lnTo>
                    <a:pt x="73943" y="73527"/>
                  </a:lnTo>
                  <a:cubicBezTo>
                    <a:pt x="89899" y="73527"/>
                    <a:pt x="103354" y="83796"/>
                    <a:pt x="108452" y="98036"/>
                  </a:cubicBezTo>
                  <a:lnTo>
                    <a:pt x="149577" y="98036"/>
                  </a:lnTo>
                  <a:lnTo>
                    <a:pt x="157763" y="122545"/>
                  </a:lnTo>
                  <a:lnTo>
                    <a:pt x="129480" y="122545"/>
                  </a:lnTo>
                  <a:cubicBezTo>
                    <a:pt x="126098" y="122545"/>
                    <a:pt x="123353" y="125290"/>
                    <a:pt x="123353" y="128672"/>
                  </a:cubicBezTo>
                  <a:cubicBezTo>
                    <a:pt x="123353" y="132054"/>
                    <a:pt x="126098" y="134799"/>
                    <a:pt x="129480" y="134799"/>
                  </a:cubicBezTo>
                  <a:lnTo>
                    <a:pt x="173424" y="134799"/>
                  </a:lnTo>
                  <a:cubicBezTo>
                    <a:pt x="178326" y="134799"/>
                    <a:pt x="182958" y="132887"/>
                    <a:pt x="186439" y="129407"/>
                  </a:cubicBezTo>
                  <a:lnTo>
                    <a:pt x="195090" y="120731"/>
                  </a:lnTo>
                  <a:cubicBezTo>
                    <a:pt x="197492" y="118354"/>
                    <a:pt x="197492" y="114481"/>
                    <a:pt x="195090" y="112079"/>
                  </a:cubicBezTo>
                  <a:cubicBezTo>
                    <a:pt x="193889" y="110878"/>
                    <a:pt x="192321" y="110278"/>
                    <a:pt x="190755" y="110278"/>
                  </a:cubicBezTo>
                  <a:cubicBezTo>
                    <a:pt x="189190" y="110278"/>
                    <a:pt x="187627" y="110878"/>
                    <a:pt x="186439" y="112079"/>
                  </a:cubicBezTo>
                  <a:lnTo>
                    <a:pt x="177763" y="120731"/>
                  </a:lnTo>
                  <a:cubicBezTo>
                    <a:pt x="176611" y="121883"/>
                    <a:pt x="175042" y="122545"/>
                    <a:pt x="173424" y="122545"/>
                  </a:cubicBezTo>
                  <a:lnTo>
                    <a:pt x="170655" y="122545"/>
                  </a:lnTo>
                  <a:lnTo>
                    <a:pt x="162494" y="98036"/>
                  </a:lnTo>
                  <a:lnTo>
                    <a:pt x="178498" y="98036"/>
                  </a:lnTo>
                  <a:cubicBezTo>
                    <a:pt x="188644" y="98036"/>
                    <a:pt x="196879" y="89776"/>
                    <a:pt x="196879" y="79654"/>
                  </a:cubicBezTo>
                  <a:lnTo>
                    <a:pt x="196879" y="73527"/>
                  </a:lnTo>
                  <a:lnTo>
                    <a:pt x="178498" y="73527"/>
                  </a:lnTo>
                  <a:cubicBezTo>
                    <a:pt x="161611" y="73527"/>
                    <a:pt x="147862" y="59778"/>
                    <a:pt x="147862" y="42891"/>
                  </a:cubicBezTo>
                  <a:cubicBezTo>
                    <a:pt x="147862" y="39509"/>
                    <a:pt x="150607" y="36764"/>
                    <a:pt x="153989" y="36764"/>
                  </a:cubicBezTo>
                  <a:lnTo>
                    <a:pt x="193693" y="36764"/>
                  </a:lnTo>
                  <a:cubicBezTo>
                    <a:pt x="185826" y="13775"/>
                    <a:pt x="162861" y="1"/>
                    <a:pt x="129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8"/>
            <p:cNvSpPr/>
            <p:nvPr/>
          </p:nvSpPr>
          <p:spPr>
            <a:xfrm>
              <a:off x="1190625" y="3312125"/>
              <a:ext cx="2767675" cy="1225475"/>
            </a:xfrm>
            <a:custGeom>
              <a:rect b="b" l="l" r="r" t="t"/>
              <a:pathLst>
                <a:path extrusionOk="0" h="49019" w="110707">
                  <a:moveTo>
                    <a:pt x="86197" y="18382"/>
                  </a:moveTo>
                  <a:cubicBezTo>
                    <a:pt x="89580" y="18382"/>
                    <a:pt x="92325" y="21127"/>
                    <a:pt x="92325" y="24509"/>
                  </a:cubicBezTo>
                  <a:cubicBezTo>
                    <a:pt x="92325" y="27891"/>
                    <a:pt x="89580" y="30636"/>
                    <a:pt x="86197" y="30636"/>
                  </a:cubicBezTo>
                  <a:lnTo>
                    <a:pt x="24509" y="30636"/>
                  </a:lnTo>
                  <a:cubicBezTo>
                    <a:pt x="21127" y="30636"/>
                    <a:pt x="18382" y="27891"/>
                    <a:pt x="18382" y="24509"/>
                  </a:cubicBezTo>
                  <a:cubicBezTo>
                    <a:pt x="18382" y="21127"/>
                    <a:pt x="21127" y="18382"/>
                    <a:pt x="24509" y="18382"/>
                  </a:cubicBezTo>
                  <a:close/>
                  <a:moveTo>
                    <a:pt x="24509" y="1"/>
                  </a:moveTo>
                  <a:cubicBezTo>
                    <a:pt x="10980" y="1"/>
                    <a:pt x="0" y="10956"/>
                    <a:pt x="0" y="24509"/>
                  </a:cubicBezTo>
                  <a:cubicBezTo>
                    <a:pt x="0" y="38038"/>
                    <a:pt x="10980" y="49018"/>
                    <a:pt x="24509" y="49018"/>
                  </a:cubicBezTo>
                  <a:lnTo>
                    <a:pt x="86197" y="49018"/>
                  </a:lnTo>
                  <a:cubicBezTo>
                    <a:pt x="99726" y="49018"/>
                    <a:pt x="110706" y="38038"/>
                    <a:pt x="110706" y="24509"/>
                  </a:cubicBezTo>
                  <a:cubicBezTo>
                    <a:pt x="110706" y="10956"/>
                    <a:pt x="99726" y="1"/>
                    <a:pt x="86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78"/>
          <p:cNvGrpSpPr/>
          <p:nvPr/>
        </p:nvGrpSpPr>
        <p:grpSpPr>
          <a:xfrm>
            <a:off x="7043001" y="2357799"/>
            <a:ext cx="365985" cy="365985"/>
            <a:chOff x="1190625" y="238125"/>
            <a:chExt cx="5228350" cy="5228350"/>
          </a:xfrm>
        </p:grpSpPr>
        <p:sp>
          <p:nvSpPr>
            <p:cNvPr id="1149" name="Google Shape;1149;p78"/>
            <p:cNvSpPr/>
            <p:nvPr/>
          </p:nvSpPr>
          <p:spPr>
            <a:xfrm>
              <a:off x="2416050" y="863075"/>
              <a:ext cx="1552050" cy="2455200"/>
            </a:xfrm>
            <a:custGeom>
              <a:rect b="b" l="l" r="r" t="t"/>
              <a:pathLst>
                <a:path extrusionOk="0" h="98208" w="62082">
                  <a:moveTo>
                    <a:pt x="44043" y="1"/>
                  </a:moveTo>
                  <a:cubicBezTo>
                    <a:pt x="33210" y="2501"/>
                    <a:pt x="31004" y="2819"/>
                    <a:pt x="1" y="10466"/>
                  </a:cubicBezTo>
                  <a:lnTo>
                    <a:pt x="1" y="23088"/>
                  </a:lnTo>
                  <a:lnTo>
                    <a:pt x="30269" y="15711"/>
                  </a:lnTo>
                  <a:lnTo>
                    <a:pt x="30269" y="15711"/>
                  </a:lnTo>
                  <a:cubicBezTo>
                    <a:pt x="27230" y="24461"/>
                    <a:pt x="25318" y="36078"/>
                    <a:pt x="25318" y="48945"/>
                  </a:cubicBezTo>
                  <a:cubicBezTo>
                    <a:pt x="25318" y="61788"/>
                    <a:pt x="27230" y="73405"/>
                    <a:pt x="30269" y="82154"/>
                  </a:cubicBezTo>
                  <a:lnTo>
                    <a:pt x="1" y="74802"/>
                  </a:lnTo>
                  <a:lnTo>
                    <a:pt x="1" y="87424"/>
                  </a:lnTo>
                  <a:cubicBezTo>
                    <a:pt x="43406" y="98208"/>
                    <a:pt x="42278" y="97938"/>
                    <a:pt x="43700" y="97963"/>
                  </a:cubicBezTo>
                  <a:lnTo>
                    <a:pt x="43724" y="97963"/>
                  </a:lnTo>
                  <a:cubicBezTo>
                    <a:pt x="43724" y="97963"/>
                    <a:pt x="43724" y="97938"/>
                    <a:pt x="43749" y="97938"/>
                  </a:cubicBezTo>
                  <a:cubicBezTo>
                    <a:pt x="53871" y="97913"/>
                    <a:pt x="62081" y="75978"/>
                    <a:pt x="62081" y="48945"/>
                  </a:cubicBezTo>
                  <a:cubicBezTo>
                    <a:pt x="62081" y="33725"/>
                    <a:pt x="57572" y="736"/>
                    <a:pt x="44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1190625" y="3005775"/>
              <a:ext cx="1225450" cy="2460700"/>
            </a:xfrm>
            <a:custGeom>
              <a:rect b="b" l="l" r="r" t="t"/>
              <a:pathLst>
                <a:path extrusionOk="0" h="98428" w="49018">
                  <a:moveTo>
                    <a:pt x="12254" y="0"/>
                  </a:moveTo>
                  <a:lnTo>
                    <a:pt x="12254" y="86173"/>
                  </a:lnTo>
                  <a:lnTo>
                    <a:pt x="6127" y="86173"/>
                  </a:lnTo>
                  <a:cubicBezTo>
                    <a:pt x="2745" y="86173"/>
                    <a:pt x="0" y="88918"/>
                    <a:pt x="0" y="92300"/>
                  </a:cubicBezTo>
                  <a:cubicBezTo>
                    <a:pt x="0" y="95682"/>
                    <a:pt x="2745" y="98427"/>
                    <a:pt x="6127" y="98427"/>
                  </a:cubicBezTo>
                  <a:lnTo>
                    <a:pt x="42890" y="98427"/>
                  </a:lnTo>
                  <a:cubicBezTo>
                    <a:pt x="46273" y="98427"/>
                    <a:pt x="49018" y="95682"/>
                    <a:pt x="49018" y="92300"/>
                  </a:cubicBezTo>
                  <a:cubicBezTo>
                    <a:pt x="49018" y="88918"/>
                    <a:pt x="46273" y="86173"/>
                    <a:pt x="42890" y="86173"/>
                  </a:cubicBezTo>
                  <a:lnTo>
                    <a:pt x="36763" y="86173"/>
                  </a:lnTo>
                  <a:lnTo>
                    <a:pt x="36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8"/>
            <p:cNvSpPr/>
            <p:nvPr/>
          </p:nvSpPr>
          <p:spPr>
            <a:xfrm>
              <a:off x="4798300" y="1174350"/>
              <a:ext cx="395225" cy="1824700"/>
            </a:xfrm>
            <a:custGeom>
              <a:rect b="b" l="l" r="r" t="t"/>
              <a:pathLst>
                <a:path extrusionOk="0" h="72988" w="15809">
                  <a:moveTo>
                    <a:pt x="74" y="0"/>
                  </a:moveTo>
                  <a:cubicBezTo>
                    <a:pt x="2353" y="10882"/>
                    <a:pt x="3554" y="23014"/>
                    <a:pt x="3554" y="36494"/>
                  </a:cubicBezTo>
                  <a:cubicBezTo>
                    <a:pt x="3554" y="49974"/>
                    <a:pt x="2304" y="62081"/>
                    <a:pt x="1" y="72988"/>
                  </a:cubicBezTo>
                  <a:lnTo>
                    <a:pt x="12672" y="69826"/>
                  </a:lnTo>
                  <a:cubicBezTo>
                    <a:pt x="14706" y="59949"/>
                    <a:pt x="15809" y="48871"/>
                    <a:pt x="15809" y="36494"/>
                  </a:cubicBezTo>
                  <a:cubicBezTo>
                    <a:pt x="15809" y="24117"/>
                    <a:pt x="14706" y="13039"/>
                    <a:pt x="12672" y="3138"/>
                  </a:cubicBezTo>
                  <a:lnTo>
                    <a:pt x="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8"/>
            <p:cNvSpPr/>
            <p:nvPr/>
          </p:nvSpPr>
          <p:spPr>
            <a:xfrm>
              <a:off x="6080125" y="1497250"/>
              <a:ext cx="338850" cy="1178900"/>
            </a:xfrm>
            <a:custGeom>
              <a:rect b="b" l="l" r="r" t="t"/>
              <a:pathLst>
                <a:path extrusionOk="0" h="47156" w="13554">
                  <a:moveTo>
                    <a:pt x="74" y="1"/>
                  </a:moveTo>
                  <a:lnTo>
                    <a:pt x="74" y="1"/>
                  </a:lnTo>
                  <a:cubicBezTo>
                    <a:pt x="833" y="7500"/>
                    <a:pt x="1299" y="15343"/>
                    <a:pt x="1299" y="23578"/>
                  </a:cubicBezTo>
                  <a:cubicBezTo>
                    <a:pt x="1299" y="31837"/>
                    <a:pt x="784" y="39631"/>
                    <a:pt x="0" y="47155"/>
                  </a:cubicBezTo>
                  <a:cubicBezTo>
                    <a:pt x="8039" y="44337"/>
                    <a:pt x="13553" y="34950"/>
                    <a:pt x="13553" y="23578"/>
                  </a:cubicBezTo>
                  <a:cubicBezTo>
                    <a:pt x="13553" y="12230"/>
                    <a:pt x="8063" y="2844"/>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5439825" y="1334275"/>
              <a:ext cx="366425" cy="1505475"/>
            </a:xfrm>
            <a:custGeom>
              <a:rect b="b" l="l" r="r" t="t"/>
              <a:pathLst>
                <a:path extrusionOk="0" h="60219" w="14657">
                  <a:moveTo>
                    <a:pt x="74" y="0"/>
                  </a:moveTo>
                  <a:lnTo>
                    <a:pt x="74" y="0"/>
                  </a:lnTo>
                  <a:cubicBezTo>
                    <a:pt x="1569" y="9215"/>
                    <a:pt x="2402" y="19215"/>
                    <a:pt x="2402" y="30097"/>
                  </a:cubicBezTo>
                  <a:cubicBezTo>
                    <a:pt x="2402" y="41028"/>
                    <a:pt x="1520" y="50978"/>
                    <a:pt x="0" y="60218"/>
                  </a:cubicBezTo>
                  <a:lnTo>
                    <a:pt x="12965" y="56983"/>
                  </a:lnTo>
                  <a:cubicBezTo>
                    <a:pt x="14044" y="48552"/>
                    <a:pt x="14657" y="39631"/>
                    <a:pt x="14657" y="30097"/>
                  </a:cubicBezTo>
                  <a:cubicBezTo>
                    <a:pt x="14657" y="20563"/>
                    <a:pt x="14068" y="11617"/>
                    <a:pt x="12990" y="3186"/>
                  </a:cubicBezTo>
                  <a:lnTo>
                    <a:pt x="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4069775" y="992975"/>
              <a:ext cx="511050" cy="2186825"/>
            </a:xfrm>
            <a:custGeom>
              <a:rect b="b" l="l" r="r" t="t"/>
              <a:pathLst>
                <a:path extrusionOk="0" h="87473" w="20442">
                  <a:moveTo>
                    <a:pt x="1" y="1"/>
                  </a:moveTo>
                  <a:cubicBezTo>
                    <a:pt x="5540" y="11667"/>
                    <a:pt x="8187" y="27720"/>
                    <a:pt x="8187" y="43749"/>
                  </a:cubicBezTo>
                  <a:cubicBezTo>
                    <a:pt x="8187" y="59753"/>
                    <a:pt x="5564" y="75806"/>
                    <a:pt x="1" y="87473"/>
                  </a:cubicBezTo>
                  <a:lnTo>
                    <a:pt x="15686" y="83576"/>
                  </a:lnTo>
                  <a:cubicBezTo>
                    <a:pt x="18750" y="72155"/>
                    <a:pt x="20441" y="58969"/>
                    <a:pt x="20441" y="43749"/>
                  </a:cubicBezTo>
                  <a:cubicBezTo>
                    <a:pt x="20441" y="28554"/>
                    <a:pt x="18921" y="15294"/>
                    <a:pt x="15931" y="3947"/>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8"/>
            <p:cNvSpPr/>
            <p:nvPr/>
          </p:nvSpPr>
          <p:spPr>
            <a:xfrm>
              <a:off x="1496975" y="238125"/>
              <a:ext cx="612750" cy="929500"/>
            </a:xfrm>
            <a:custGeom>
              <a:rect b="b" l="l" r="r" t="t"/>
              <a:pathLst>
                <a:path extrusionOk="0" h="37180" w="24510">
                  <a:moveTo>
                    <a:pt x="12255" y="0"/>
                  </a:moveTo>
                  <a:cubicBezTo>
                    <a:pt x="5490" y="0"/>
                    <a:pt x="0" y="5490"/>
                    <a:pt x="0" y="12254"/>
                  </a:cubicBezTo>
                  <a:lnTo>
                    <a:pt x="0" y="37180"/>
                  </a:lnTo>
                  <a:lnTo>
                    <a:pt x="24509" y="37180"/>
                  </a:lnTo>
                  <a:lnTo>
                    <a:pt x="24509" y="12254"/>
                  </a:lnTo>
                  <a:cubicBezTo>
                    <a:pt x="24509" y="5490"/>
                    <a:pt x="19019" y="0"/>
                    <a:pt x="12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8"/>
            <p:cNvSpPr/>
            <p:nvPr/>
          </p:nvSpPr>
          <p:spPr>
            <a:xfrm>
              <a:off x="1496975" y="1473975"/>
              <a:ext cx="612750" cy="1225450"/>
            </a:xfrm>
            <a:custGeom>
              <a:rect b="b" l="l" r="r" t="t"/>
              <a:pathLst>
                <a:path extrusionOk="0" h="49018" w="24510">
                  <a:moveTo>
                    <a:pt x="0" y="0"/>
                  </a:moveTo>
                  <a:lnTo>
                    <a:pt x="0" y="49018"/>
                  </a:lnTo>
                  <a:lnTo>
                    <a:pt x="24509" y="49018"/>
                  </a:lnTo>
                  <a:lnTo>
                    <a:pt x="24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78"/>
          <p:cNvGrpSpPr/>
          <p:nvPr/>
        </p:nvGrpSpPr>
        <p:grpSpPr>
          <a:xfrm>
            <a:off x="7804839" y="2357924"/>
            <a:ext cx="365820" cy="365734"/>
            <a:chOff x="1180200" y="248525"/>
            <a:chExt cx="5218550" cy="5217325"/>
          </a:xfrm>
        </p:grpSpPr>
        <p:sp>
          <p:nvSpPr>
            <p:cNvPr id="1158" name="Google Shape;1158;p78"/>
            <p:cNvSpPr/>
            <p:nvPr/>
          </p:nvSpPr>
          <p:spPr>
            <a:xfrm>
              <a:off x="1180200" y="248525"/>
              <a:ext cx="5218550" cy="3668375"/>
            </a:xfrm>
            <a:custGeom>
              <a:rect b="b" l="l" r="r" t="t"/>
              <a:pathLst>
                <a:path extrusionOk="0" h="146735" w="208742">
                  <a:moveTo>
                    <a:pt x="54410" y="1"/>
                  </a:moveTo>
                  <a:cubicBezTo>
                    <a:pt x="23823" y="1"/>
                    <a:pt x="6152" y="20073"/>
                    <a:pt x="1348" y="25980"/>
                  </a:cubicBezTo>
                  <a:cubicBezTo>
                    <a:pt x="466" y="27083"/>
                    <a:pt x="0" y="28406"/>
                    <a:pt x="0" y="29803"/>
                  </a:cubicBezTo>
                  <a:lnTo>
                    <a:pt x="25" y="140607"/>
                  </a:lnTo>
                  <a:cubicBezTo>
                    <a:pt x="25" y="143990"/>
                    <a:pt x="2745" y="146735"/>
                    <a:pt x="6128" y="146735"/>
                  </a:cubicBezTo>
                  <a:lnTo>
                    <a:pt x="24877" y="146735"/>
                  </a:lnTo>
                  <a:lnTo>
                    <a:pt x="24877" y="39313"/>
                  </a:lnTo>
                  <a:cubicBezTo>
                    <a:pt x="24877" y="37524"/>
                    <a:pt x="25637" y="35881"/>
                    <a:pt x="26985" y="34681"/>
                  </a:cubicBezTo>
                  <a:cubicBezTo>
                    <a:pt x="30881" y="31274"/>
                    <a:pt x="39925" y="24436"/>
                    <a:pt x="54410" y="24436"/>
                  </a:cubicBezTo>
                  <a:lnTo>
                    <a:pt x="154332" y="24436"/>
                  </a:lnTo>
                  <a:cubicBezTo>
                    <a:pt x="169037" y="24436"/>
                    <a:pt x="177934" y="31298"/>
                    <a:pt x="181782" y="34730"/>
                  </a:cubicBezTo>
                  <a:cubicBezTo>
                    <a:pt x="183130" y="35906"/>
                    <a:pt x="183865" y="37548"/>
                    <a:pt x="183865" y="39337"/>
                  </a:cubicBezTo>
                  <a:lnTo>
                    <a:pt x="183841" y="146735"/>
                  </a:lnTo>
                  <a:lnTo>
                    <a:pt x="202590" y="146735"/>
                  </a:lnTo>
                  <a:cubicBezTo>
                    <a:pt x="205972" y="146735"/>
                    <a:pt x="208717" y="143990"/>
                    <a:pt x="208717" y="140607"/>
                  </a:cubicBezTo>
                  <a:lnTo>
                    <a:pt x="208742" y="29803"/>
                  </a:lnTo>
                  <a:cubicBezTo>
                    <a:pt x="208742" y="28431"/>
                    <a:pt x="208325" y="27132"/>
                    <a:pt x="207443" y="26053"/>
                  </a:cubicBezTo>
                  <a:cubicBezTo>
                    <a:pt x="202761" y="20147"/>
                    <a:pt x="185409" y="1"/>
                    <a:pt x="154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8"/>
            <p:cNvSpPr/>
            <p:nvPr/>
          </p:nvSpPr>
          <p:spPr>
            <a:xfrm>
              <a:off x="2107850" y="1165150"/>
              <a:ext cx="3362625" cy="2670250"/>
            </a:xfrm>
            <a:custGeom>
              <a:rect b="b" l="l" r="r" t="t"/>
              <a:pathLst>
                <a:path extrusionOk="0" h="106810" w="134505">
                  <a:moveTo>
                    <a:pt x="61150" y="24461"/>
                  </a:moveTo>
                  <a:lnTo>
                    <a:pt x="61150" y="36690"/>
                  </a:lnTo>
                  <a:lnTo>
                    <a:pt x="36690" y="36690"/>
                  </a:lnTo>
                  <a:lnTo>
                    <a:pt x="36690" y="24461"/>
                  </a:lnTo>
                  <a:close/>
                  <a:moveTo>
                    <a:pt x="97815" y="24461"/>
                  </a:moveTo>
                  <a:lnTo>
                    <a:pt x="97815" y="36690"/>
                  </a:lnTo>
                  <a:lnTo>
                    <a:pt x="73380" y="36690"/>
                  </a:lnTo>
                  <a:lnTo>
                    <a:pt x="73380" y="24461"/>
                  </a:lnTo>
                  <a:close/>
                  <a:moveTo>
                    <a:pt x="61150" y="48920"/>
                  </a:moveTo>
                  <a:lnTo>
                    <a:pt x="61150" y="61150"/>
                  </a:lnTo>
                  <a:lnTo>
                    <a:pt x="36690" y="61150"/>
                  </a:lnTo>
                  <a:lnTo>
                    <a:pt x="36690" y="48920"/>
                  </a:lnTo>
                  <a:close/>
                  <a:moveTo>
                    <a:pt x="97815" y="48920"/>
                  </a:moveTo>
                  <a:lnTo>
                    <a:pt x="97815" y="61150"/>
                  </a:lnTo>
                  <a:lnTo>
                    <a:pt x="73380" y="61150"/>
                  </a:lnTo>
                  <a:lnTo>
                    <a:pt x="73380" y="48920"/>
                  </a:lnTo>
                  <a:close/>
                  <a:moveTo>
                    <a:pt x="61150" y="73380"/>
                  </a:moveTo>
                  <a:lnTo>
                    <a:pt x="61150" y="85610"/>
                  </a:lnTo>
                  <a:lnTo>
                    <a:pt x="36690" y="85610"/>
                  </a:lnTo>
                  <a:lnTo>
                    <a:pt x="36690" y="73380"/>
                  </a:lnTo>
                  <a:close/>
                  <a:moveTo>
                    <a:pt x="97815" y="73380"/>
                  </a:moveTo>
                  <a:lnTo>
                    <a:pt x="97815" y="85610"/>
                  </a:lnTo>
                  <a:lnTo>
                    <a:pt x="73380" y="85610"/>
                  </a:lnTo>
                  <a:lnTo>
                    <a:pt x="73380" y="73380"/>
                  </a:lnTo>
                  <a:close/>
                  <a:moveTo>
                    <a:pt x="24460" y="1"/>
                  </a:moveTo>
                  <a:lnTo>
                    <a:pt x="24460" y="12231"/>
                  </a:lnTo>
                  <a:lnTo>
                    <a:pt x="23407" y="12231"/>
                  </a:lnTo>
                  <a:cubicBezTo>
                    <a:pt x="15172" y="12231"/>
                    <a:pt x="7133" y="14608"/>
                    <a:pt x="1" y="18627"/>
                  </a:cubicBezTo>
                  <a:lnTo>
                    <a:pt x="1" y="33431"/>
                  </a:lnTo>
                  <a:cubicBezTo>
                    <a:pt x="6471" y="27794"/>
                    <a:pt x="14804" y="24461"/>
                    <a:pt x="23407" y="24461"/>
                  </a:cubicBezTo>
                  <a:lnTo>
                    <a:pt x="24460" y="24461"/>
                  </a:lnTo>
                  <a:lnTo>
                    <a:pt x="24460" y="36690"/>
                  </a:lnTo>
                  <a:lnTo>
                    <a:pt x="23407" y="36690"/>
                  </a:lnTo>
                  <a:cubicBezTo>
                    <a:pt x="15172" y="36690"/>
                    <a:pt x="7133" y="39068"/>
                    <a:pt x="1" y="43087"/>
                  </a:cubicBezTo>
                  <a:lnTo>
                    <a:pt x="1" y="57890"/>
                  </a:lnTo>
                  <a:cubicBezTo>
                    <a:pt x="6471" y="52253"/>
                    <a:pt x="14804" y="48920"/>
                    <a:pt x="23407" y="48920"/>
                  </a:cubicBezTo>
                  <a:lnTo>
                    <a:pt x="24460" y="48920"/>
                  </a:lnTo>
                  <a:lnTo>
                    <a:pt x="24460" y="61150"/>
                  </a:lnTo>
                  <a:lnTo>
                    <a:pt x="23407" y="61150"/>
                  </a:lnTo>
                  <a:cubicBezTo>
                    <a:pt x="15172" y="61150"/>
                    <a:pt x="7133" y="63528"/>
                    <a:pt x="1" y="67547"/>
                  </a:cubicBezTo>
                  <a:lnTo>
                    <a:pt x="1" y="82350"/>
                  </a:lnTo>
                  <a:cubicBezTo>
                    <a:pt x="6471" y="76713"/>
                    <a:pt x="14804" y="73380"/>
                    <a:pt x="23407" y="73380"/>
                  </a:cubicBezTo>
                  <a:lnTo>
                    <a:pt x="24460" y="73380"/>
                  </a:lnTo>
                  <a:lnTo>
                    <a:pt x="24460" y="85610"/>
                  </a:lnTo>
                  <a:lnTo>
                    <a:pt x="23407" y="85610"/>
                  </a:lnTo>
                  <a:cubicBezTo>
                    <a:pt x="15172" y="85610"/>
                    <a:pt x="7133" y="87987"/>
                    <a:pt x="1" y="91982"/>
                  </a:cubicBezTo>
                  <a:lnTo>
                    <a:pt x="1" y="106810"/>
                  </a:lnTo>
                  <a:cubicBezTo>
                    <a:pt x="6471" y="101148"/>
                    <a:pt x="14804" y="97840"/>
                    <a:pt x="23407" y="97840"/>
                  </a:cubicBezTo>
                  <a:lnTo>
                    <a:pt x="111099" y="97840"/>
                  </a:lnTo>
                  <a:cubicBezTo>
                    <a:pt x="119701" y="97840"/>
                    <a:pt x="128059" y="101148"/>
                    <a:pt x="134505" y="106810"/>
                  </a:cubicBezTo>
                  <a:lnTo>
                    <a:pt x="134505" y="92007"/>
                  </a:lnTo>
                  <a:cubicBezTo>
                    <a:pt x="127373" y="87987"/>
                    <a:pt x="119358" y="85610"/>
                    <a:pt x="111099" y="85610"/>
                  </a:cubicBezTo>
                  <a:lnTo>
                    <a:pt x="110045" y="85610"/>
                  </a:lnTo>
                  <a:lnTo>
                    <a:pt x="110045" y="73380"/>
                  </a:lnTo>
                  <a:lnTo>
                    <a:pt x="111099" y="73380"/>
                  </a:lnTo>
                  <a:cubicBezTo>
                    <a:pt x="119701" y="73380"/>
                    <a:pt x="128059" y="76713"/>
                    <a:pt x="134505" y="82350"/>
                  </a:cubicBezTo>
                  <a:lnTo>
                    <a:pt x="134505" y="67547"/>
                  </a:lnTo>
                  <a:cubicBezTo>
                    <a:pt x="127373" y="63528"/>
                    <a:pt x="119358" y="61150"/>
                    <a:pt x="111099" y="61150"/>
                  </a:cubicBezTo>
                  <a:lnTo>
                    <a:pt x="110045" y="61150"/>
                  </a:lnTo>
                  <a:lnTo>
                    <a:pt x="110045" y="48920"/>
                  </a:lnTo>
                  <a:lnTo>
                    <a:pt x="111099" y="48920"/>
                  </a:lnTo>
                  <a:cubicBezTo>
                    <a:pt x="119726" y="48920"/>
                    <a:pt x="128034" y="52253"/>
                    <a:pt x="134505" y="57915"/>
                  </a:cubicBezTo>
                  <a:lnTo>
                    <a:pt x="134505" y="43087"/>
                  </a:lnTo>
                  <a:cubicBezTo>
                    <a:pt x="127373" y="39068"/>
                    <a:pt x="119358" y="36690"/>
                    <a:pt x="111099" y="36690"/>
                  </a:cubicBezTo>
                  <a:lnTo>
                    <a:pt x="110045" y="36690"/>
                  </a:lnTo>
                  <a:lnTo>
                    <a:pt x="110045" y="24461"/>
                  </a:lnTo>
                  <a:lnTo>
                    <a:pt x="111099" y="24461"/>
                  </a:lnTo>
                  <a:cubicBezTo>
                    <a:pt x="119726" y="24461"/>
                    <a:pt x="128059" y="27794"/>
                    <a:pt x="134505" y="33455"/>
                  </a:cubicBezTo>
                  <a:lnTo>
                    <a:pt x="134505" y="18627"/>
                  </a:lnTo>
                  <a:cubicBezTo>
                    <a:pt x="127373" y="14633"/>
                    <a:pt x="119358" y="12231"/>
                    <a:pt x="111099" y="12231"/>
                  </a:cubicBezTo>
                  <a:lnTo>
                    <a:pt x="110045" y="12231"/>
                  </a:lnTo>
                  <a:lnTo>
                    <a:pt x="110045" y="1"/>
                  </a:lnTo>
                  <a:lnTo>
                    <a:pt x="97815" y="1"/>
                  </a:lnTo>
                  <a:lnTo>
                    <a:pt x="97815" y="12231"/>
                  </a:lnTo>
                  <a:lnTo>
                    <a:pt x="73380" y="12231"/>
                  </a:lnTo>
                  <a:lnTo>
                    <a:pt x="73380" y="1"/>
                  </a:lnTo>
                  <a:lnTo>
                    <a:pt x="61150" y="1"/>
                  </a:lnTo>
                  <a:lnTo>
                    <a:pt x="61150" y="12231"/>
                  </a:lnTo>
                  <a:lnTo>
                    <a:pt x="36690" y="12231"/>
                  </a:lnTo>
                  <a:lnTo>
                    <a:pt x="366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a:off x="3025100" y="3916875"/>
              <a:ext cx="1528150" cy="611525"/>
            </a:xfrm>
            <a:custGeom>
              <a:rect b="b" l="l" r="r" t="t"/>
              <a:pathLst>
                <a:path extrusionOk="0" h="24461" w="61126">
                  <a:moveTo>
                    <a:pt x="30563" y="1"/>
                  </a:moveTo>
                  <a:cubicBezTo>
                    <a:pt x="13676" y="1"/>
                    <a:pt x="0" y="5466"/>
                    <a:pt x="0" y="12231"/>
                  </a:cubicBezTo>
                  <a:cubicBezTo>
                    <a:pt x="0" y="18970"/>
                    <a:pt x="13676" y="24460"/>
                    <a:pt x="30563" y="24460"/>
                  </a:cubicBezTo>
                  <a:cubicBezTo>
                    <a:pt x="47449" y="24460"/>
                    <a:pt x="61125" y="18970"/>
                    <a:pt x="61125" y="12231"/>
                  </a:cubicBezTo>
                  <a:cubicBezTo>
                    <a:pt x="61125" y="5466"/>
                    <a:pt x="47449" y="1"/>
                    <a:pt x="30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3025100" y="4528375"/>
              <a:ext cx="1528150" cy="937475"/>
            </a:xfrm>
            <a:custGeom>
              <a:rect b="b" l="l" r="r" t="t"/>
              <a:pathLst>
                <a:path extrusionOk="0" h="37499" w="61126">
                  <a:moveTo>
                    <a:pt x="0" y="0"/>
                  </a:moveTo>
                  <a:lnTo>
                    <a:pt x="0" y="25269"/>
                  </a:lnTo>
                  <a:cubicBezTo>
                    <a:pt x="0" y="32009"/>
                    <a:pt x="13676" y="37499"/>
                    <a:pt x="30563" y="37499"/>
                  </a:cubicBezTo>
                  <a:cubicBezTo>
                    <a:pt x="47449" y="37499"/>
                    <a:pt x="61125" y="32009"/>
                    <a:pt x="61125" y="25269"/>
                  </a:cubicBezTo>
                  <a:lnTo>
                    <a:pt x="61125" y="0"/>
                  </a:lnTo>
                  <a:cubicBezTo>
                    <a:pt x="61125" y="6716"/>
                    <a:pt x="47449" y="12206"/>
                    <a:pt x="30563" y="12206"/>
                  </a:cubicBezTo>
                  <a:cubicBezTo>
                    <a:pt x="13701" y="12206"/>
                    <a:pt x="0" y="671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78"/>
          <p:cNvGrpSpPr/>
          <p:nvPr/>
        </p:nvGrpSpPr>
        <p:grpSpPr>
          <a:xfrm>
            <a:off x="1142642" y="2955361"/>
            <a:ext cx="332955" cy="365984"/>
            <a:chOff x="1421600" y="238125"/>
            <a:chExt cx="4763300" cy="5228350"/>
          </a:xfrm>
        </p:grpSpPr>
        <p:sp>
          <p:nvSpPr>
            <p:cNvPr id="1163" name="Google Shape;1163;p78"/>
            <p:cNvSpPr/>
            <p:nvPr/>
          </p:nvSpPr>
          <p:spPr>
            <a:xfrm>
              <a:off x="3650075" y="2699400"/>
              <a:ext cx="306375" cy="306400"/>
            </a:xfrm>
            <a:custGeom>
              <a:rect b="b" l="l" r="r" t="t"/>
              <a:pathLst>
                <a:path extrusionOk="0" h="12256" w="12255">
                  <a:moveTo>
                    <a:pt x="6127" y="1"/>
                  </a:moveTo>
                  <a:cubicBezTo>
                    <a:pt x="2745" y="1"/>
                    <a:pt x="0" y="2746"/>
                    <a:pt x="0" y="6128"/>
                  </a:cubicBezTo>
                  <a:cubicBezTo>
                    <a:pt x="0" y="9510"/>
                    <a:pt x="2745" y="12255"/>
                    <a:pt x="6127" y="12255"/>
                  </a:cubicBezTo>
                  <a:cubicBezTo>
                    <a:pt x="9510" y="12255"/>
                    <a:pt x="12255" y="9510"/>
                    <a:pt x="12255" y="6128"/>
                  </a:cubicBezTo>
                  <a:cubicBezTo>
                    <a:pt x="12255" y="2746"/>
                    <a:pt x="9510" y="1"/>
                    <a:pt x="6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1421600" y="238125"/>
              <a:ext cx="4763300" cy="5228350"/>
            </a:xfrm>
            <a:custGeom>
              <a:rect b="b" l="l" r="r" t="t"/>
              <a:pathLst>
                <a:path extrusionOk="0" h="209134" w="190532">
                  <a:moveTo>
                    <a:pt x="95266" y="86197"/>
                  </a:moveTo>
                  <a:cubicBezTo>
                    <a:pt x="105413" y="86197"/>
                    <a:pt x="113648" y="94432"/>
                    <a:pt x="113648" y="104579"/>
                  </a:cubicBezTo>
                  <a:cubicBezTo>
                    <a:pt x="113648" y="114701"/>
                    <a:pt x="105413" y="122961"/>
                    <a:pt x="95266" y="122961"/>
                  </a:cubicBezTo>
                  <a:cubicBezTo>
                    <a:pt x="85144" y="122961"/>
                    <a:pt x="76885" y="114701"/>
                    <a:pt x="76885" y="104579"/>
                  </a:cubicBezTo>
                  <a:cubicBezTo>
                    <a:pt x="76885" y="94432"/>
                    <a:pt x="85144" y="86197"/>
                    <a:pt x="95266" y="86197"/>
                  </a:cubicBezTo>
                  <a:close/>
                  <a:moveTo>
                    <a:pt x="95266" y="0"/>
                  </a:moveTo>
                  <a:cubicBezTo>
                    <a:pt x="85144" y="0"/>
                    <a:pt x="76885" y="8652"/>
                    <a:pt x="76885" y="18798"/>
                  </a:cubicBezTo>
                  <a:cubicBezTo>
                    <a:pt x="76885" y="26764"/>
                    <a:pt x="82032" y="33503"/>
                    <a:pt x="89139" y="36052"/>
                  </a:cubicBezTo>
                  <a:lnTo>
                    <a:pt x="89139" y="45635"/>
                  </a:lnTo>
                  <a:lnTo>
                    <a:pt x="73503" y="37817"/>
                  </a:lnTo>
                  <a:cubicBezTo>
                    <a:pt x="72619" y="37382"/>
                    <a:pt x="71684" y="37176"/>
                    <a:pt x="70764" y="37176"/>
                  </a:cubicBezTo>
                  <a:cubicBezTo>
                    <a:pt x="68518" y="37176"/>
                    <a:pt x="66363" y="38406"/>
                    <a:pt x="65268" y="40562"/>
                  </a:cubicBezTo>
                  <a:cubicBezTo>
                    <a:pt x="63773" y="43577"/>
                    <a:pt x="64998" y="47277"/>
                    <a:pt x="68013" y="48772"/>
                  </a:cubicBezTo>
                  <a:lnTo>
                    <a:pt x="85978" y="57743"/>
                  </a:lnTo>
                  <a:lnTo>
                    <a:pt x="75953" y="71100"/>
                  </a:lnTo>
                  <a:lnTo>
                    <a:pt x="59386" y="73110"/>
                  </a:lnTo>
                  <a:lnTo>
                    <a:pt x="60586" y="53086"/>
                  </a:lnTo>
                  <a:cubicBezTo>
                    <a:pt x="60783" y="49704"/>
                    <a:pt x="58209" y="46812"/>
                    <a:pt x="54827" y="46591"/>
                  </a:cubicBezTo>
                  <a:cubicBezTo>
                    <a:pt x="54749" y="46588"/>
                    <a:pt x="54671" y="46587"/>
                    <a:pt x="54594" y="46587"/>
                  </a:cubicBezTo>
                  <a:cubicBezTo>
                    <a:pt x="51380" y="46587"/>
                    <a:pt x="48548" y="49048"/>
                    <a:pt x="48357" y="52351"/>
                  </a:cubicBezTo>
                  <a:lnTo>
                    <a:pt x="47303" y="69801"/>
                  </a:lnTo>
                  <a:lnTo>
                    <a:pt x="38994" y="64997"/>
                  </a:lnTo>
                  <a:cubicBezTo>
                    <a:pt x="40342" y="57571"/>
                    <a:pt x="37083" y="49753"/>
                    <a:pt x="30171" y="45758"/>
                  </a:cubicBezTo>
                  <a:cubicBezTo>
                    <a:pt x="27281" y="44099"/>
                    <a:pt x="24126" y="43311"/>
                    <a:pt x="21013" y="43311"/>
                  </a:cubicBezTo>
                  <a:cubicBezTo>
                    <a:pt x="14648" y="43311"/>
                    <a:pt x="8456" y="46606"/>
                    <a:pt x="5050" y="52498"/>
                  </a:cubicBezTo>
                  <a:cubicBezTo>
                    <a:pt x="1" y="61272"/>
                    <a:pt x="3015" y="72546"/>
                    <a:pt x="11790" y="77595"/>
                  </a:cubicBezTo>
                  <a:cubicBezTo>
                    <a:pt x="14663" y="79256"/>
                    <a:pt x="17795" y="80044"/>
                    <a:pt x="20888" y="80044"/>
                  </a:cubicBezTo>
                  <a:cubicBezTo>
                    <a:pt x="25234" y="80044"/>
                    <a:pt x="29502" y="78488"/>
                    <a:pt x="32867" y="75610"/>
                  </a:cubicBezTo>
                  <a:lnTo>
                    <a:pt x="41176" y="80413"/>
                  </a:lnTo>
                  <a:lnTo>
                    <a:pt x="26568" y="90045"/>
                  </a:lnTo>
                  <a:cubicBezTo>
                    <a:pt x="23750" y="91908"/>
                    <a:pt x="22966" y="95707"/>
                    <a:pt x="24828" y="98525"/>
                  </a:cubicBezTo>
                  <a:cubicBezTo>
                    <a:pt x="26010" y="100298"/>
                    <a:pt x="27962" y="101281"/>
                    <a:pt x="29963" y="101281"/>
                  </a:cubicBezTo>
                  <a:cubicBezTo>
                    <a:pt x="31115" y="101281"/>
                    <a:pt x="32285" y="100955"/>
                    <a:pt x="33333" y="100265"/>
                  </a:cubicBezTo>
                  <a:lnTo>
                    <a:pt x="50072" y="89212"/>
                  </a:lnTo>
                  <a:lnTo>
                    <a:pt x="56641" y="104579"/>
                  </a:lnTo>
                  <a:lnTo>
                    <a:pt x="50072" y="119921"/>
                  </a:lnTo>
                  <a:lnTo>
                    <a:pt x="33333" y="108868"/>
                  </a:lnTo>
                  <a:cubicBezTo>
                    <a:pt x="32288" y="108183"/>
                    <a:pt x="31117" y="107856"/>
                    <a:pt x="29961" y="107856"/>
                  </a:cubicBezTo>
                  <a:cubicBezTo>
                    <a:pt x="27971" y="107856"/>
                    <a:pt x="26022" y="108825"/>
                    <a:pt x="24828" y="110608"/>
                  </a:cubicBezTo>
                  <a:cubicBezTo>
                    <a:pt x="22966" y="113427"/>
                    <a:pt x="23750" y="117225"/>
                    <a:pt x="26568" y="119088"/>
                  </a:cubicBezTo>
                  <a:lnTo>
                    <a:pt x="41176" y="128720"/>
                  </a:lnTo>
                  <a:lnTo>
                    <a:pt x="32867" y="133524"/>
                  </a:lnTo>
                  <a:cubicBezTo>
                    <a:pt x="29497" y="130656"/>
                    <a:pt x="25230" y="129097"/>
                    <a:pt x="20880" y="129097"/>
                  </a:cubicBezTo>
                  <a:cubicBezTo>
                    <a:pt x="17794" y="129097"/>
                    <a:pt x="14667" y="129881"/>
                    <a:pt x="11790" y="131539"/>
                  </a:cubicBezTo>
                  <a:cubicBezTo>
                    <a:pt x="3015" y="136612"/>
                    <a:pt x="1" y="147861"/>
                    <a:pt x="5050" y="156660"/>
                  </a:cubicBezTo>
                  <a:cubicBezTo>
                    <a:pt x="8480" y="162569"/>
                    <a:pt x="14680" y="165828"/>
                    <a:pt x="21015" y="165828"/>
                  </a:cubicBezTo>
                  <a:cubicBezTo>
                    <a:pt x="24139" y="165828"/>
                    <a:pt x="27297" y="165035"/>
                    <a:pt x="30171" y="163375"/>
                  </a:cubicBezTo>
                  <a:cubicBezTo>
                    <a:pt x="37083" y="159381"/>
                    <a:pt x="40342" y="151562"/>
                    <a:pt x="38994" y="144136"/>
                  </a:cubicBezTo>
                  <a:lnTo>
                    <a:pt x="47303" y="139332"/>
                  </a:lnTo>
                  <a:lnTo>
                    <a:pt x="48357" y="156807"/>
                  </a:lnTo>
                  <a:cubicBezTo>
                    <a:pt x="48528" y="160042"/>
                    <a:pt x="51249" y="162567"/>
                    <a:pt x="54459" y="162567"/>
                  </a:cubicBezTo>
                  <a:cubicBezTo>
                    <a:pt x="54582" y="162567"/>
                    <a:pt x="54704" y="162542"/>
                    <a:pt x="54827" y="162542"/>
                  </a:cubicBezTo>
                  <a:cubicBezTo>
                    <a:pt x="58209" y="162346"/>
                    <a:pt x="60783" y="159430"/>
                    <a:pt x="60586" y="156072"/>
                  </a:cubicBezTo>
                  <a:lnTo>
                    <a:pt x="59386" y="136048"/>
                  </a:lnTo>
                  <a:lnTo>
                    <a:pt x="59386" y="136048"/>
                  </a:lnTo>
                  <a:lnTo>
                    <a:pt x="75953" y="138033"/>
                  </a:lnTo>
                  <a:lnTo>
                    <a:pt x="85978" y="151391"/>
                  </a:lnTo>
                  <a:lnTo>
                    <a:pt x="68013" y="160361"/>
                  </a:lnTo>
                  <a:cubicBezTo>
                    <a:pt x="64998" y="161880"/>
                    <a:pt x="63773" y="165557"/>
                    <a:pt x="65268" y="168596"/>
                  </a:cubicBezTo>
                  <a:cubicBezTo>
                    <a:pt x="66362" y="170733"/>
                    <a:pt x="68516" y="171958"/>
                    <a:pt x="70760" y="171958"/>
                  </a:cubicBezTo>
                  <a:cubicBezTo>
                    <a:pt x="71681" y="171958"/>
                    <a:pt x="72618" y="171752"/>
                    <a:pt x="73503" y="171316"/>
                  </a:cubicBezTo>
                  <a:lnTo>
                    <a:pt x="89139" y="163498"/>
                  </a:lnTo>
                  <a:lnTo>
                    <a:pt x="89139" y="173105"/>
                  </a:lnTo>
                  <a:cubicBezTo>
                    <a:pt x="82032" y="175630"/>
                    <a:pt x="76885" y="182370"/>
                    <a:pt x="76885" y="190360"/>
                  </a:cubicBezTo>
                  <a:cubicBezTo>
                    <a:pt x="76885" y="200482"/>
                    <a:pt x="85144" y="209133"/>
                    <a:pt x="95266" y="209133"/>
                  </a:cubicBezTo>
                  <a:cubicBezTo>
                    <a:pt x="105413" y="209133"/>
                    <a:pt x="113648" y="200482"/>
                    <a:pt x="113648" y="190360"/>
                  </a:cubicBezTo>
                  <a:cubicBezTo>
                    <a:pt x="113648" y="182370"/>
                    <a:pt x="108501" y="175630"/>
                    <a:pt x="101394" y="173105"/>
                  </a:cubicBezTo>
                  <a:lnTo>
                    <a:pt x="101394" y="163498"/>
                  </a:lnTo>
                  <a:lnTo>
                    <a:pt x="117030" y="171316"/>
                  </a:lnTo>
                  <a:cubicBezTo>
                    <a:pt x="117919" y="171757"/>
                    <a:pt x="118856" y="171965"/>
                    <a:pt x="119777" y="171965"/>
                  </a:cubicBezTo>
                  <a:cubicBezTo>
                    <a:pt x="122032" y="171965"/>
                    <a:pt x="124186" y="170719"/>
                    <a:pt x="125265" y="168596"/>
                  </a:cubicBezTo>
                  <a:cubicBezTo>
                    <a:pt x="126785" y="165557"/>
                    <a:pt x="125535" y="161880"/>
                    <a:pt x="122520" y="160361"/>
                  </a:cubicBezTo>
                  <a:lnTo>
                    <a:pt x="104580" y="151391"/>
                  </a:lnTo>
                  <a:lnTo>
                    <a:pt x="114579" y="138033"/>
                  </a:lnTo>
                  <a:lnTo>
                    <a:pt x="131172" y="136048"/>
                  </a:lnTo>
                  <a:lnTo>
                    <a:pt x="129971" y="156072"/>
                  </a:lnTo>
                  <a:cubicBezTo>
                    <a:pt x="129750" y="159430"/>
                    <a:pt x="132324" y="162346"/>
                    <a:pt x="135706" y="162542"/>
                  </a:cubicBezTo>
                  <a:cubicBezTo>
                    <a:pt x="135814" y="162547"/>
                    <a:pt x="135922" y="162550"/>
                    <a:pt x="136029" y="162550"/>
                  </a:cubicBezTo>
                  <a:cubicBezTo>
                    <a:pt x="139447" y="162550"/>
                    <a:pt x="142011" y="159921"/>
                    <a:pt x="142201" y="156807"/>
                  </a:cubicBezTo>
                  <a:lnTo>
                    <a:pt x="143230" y="139332"/>
                  </a:lnTo>
                  <a:lnTo>
                    <a:pt x="151563" y="144136"/>
                  </a:lnTo>
                  <a:cubicBezTo>
                    <a:pt x="150191" y="151562"/>
                    <a:pt x="153450" y="159381"/>
                    <a:pt x="160362" y="163375"/>
                  </a:cubicBezTo>
                  <a:cubicBezTo>
                    <a:pt x="163249" y="165045"/>
                    <a:pt x="166407" y="165839"/>
                    <a:pt x="169525" y="165839"/>
                  </a:cubicBezTo>
                  <a:cubicBezTo>
                    <a:pt x="175884" y="165839"/>
                    <a:pt x="182079" y="162539"/>
                    <a:pt x="185483" y="156636"/>
                  </a:cubicBezTo>
                  <a:cubicBezTo>
                    <a:pt x="190532" y="147861"/>
                    <a:pt x="187517" y="136612"/>
                    <a:pt x="178743" y="131539"/>
                  </a:cubicBezTo>
                  <a:cubicBezTo>
                    <a:pt x="175865" y="129881"/>
                    <a:pt x="172738" y="129097"/>
                    <a:pt x="169653" y="129097"/>
                  </a:cubicBezTo>
                  <a:cubicBezTo>
                    <a:pt x="165303" y="129097"/>
                    <a:pt x="161035" y="130656"/>
                    <a:pt x="157666" y="133524"/>
                  </a:cubicBezTo>
                  <a:lnTo>
                    <a:pt x="149357" y="128720"/>
                  </a:lnTo>
                  <a:lnTo>
                    <a:pt x="163964" y="119088"/>
                  </a:lnTo>
                  <a:cubicBezTo>
                    <a:pt x="166783" y="117225"/>
                    <a:pt x="167567" y="113427"/>
                    <a:pt x="165705" y="110608"/>
                  </a:cubicBezTo>
                  <a:cubicBezTo>
                    <a:pt x="164526" y="108825"/>
                    <a:pt x="162574" y="107856"/>
                    <a:pt x="160578" y="107856"/>
                  </a:cubicBezTo>
                  <a:cubicBezTo>
                    <a:pt x="159419" y="107856"/>
                    <a:pt x="158245" y="108183"/>
                    <a:pt x="157200" y="108868"/>
                  </a:cubicBezTo>
                  <a:lnTo>
                    <a:pt x="140461" y="119921"/>
                  </a:lnTo>
                  <a:lnTo>
                    <a:pt x="133917" y="104579"/>
                  </a:lnTo>
                  <a:lnTo>
                    <a:pt x="140461" y="89212"/>
                  </a:lnTo>
                  <a:lnTo>
                    <a:pt x="157200" y="100265"/>
                  </a:lnTo>
                  <a:cubicBezTo>
                    <a:pt x="158248" y="100955"/>
                    <a:pt x="159421" y="101281"/>
                    <a:pt x="160576" y="101281"/>
                  </a:cubicBezTo>
                  <a:cubicBezTo>
                    <a:pt x="162583" y="101281"/>
                    <a:pt x="164538" y="100298"/>
                    <a:pt x="165705" y="98525"/>
                  </a:cubicBezTo>
                  <a:cubicBezTo>
                    <a:pt x="167567" y="95707"/>
                    <a:pt x="166783" y="91908"/>
                    <a:pt x="163964" y="90045"/>
                  </a:cubicBezTo>
                  <a:lnTo>
                    <a:pt x="149357" y="80413"/>
                  </a:lnTo>
                  <a:lnTo>
                    <a:pt x="157690" y="75610"/>
                  </a:lnTo>
                  <a:cubicBezTo>
                    <a:pt x="161055" y="78488"/>
                    <a:pt x="165324" y="80044"/>
                    <a:pt x="169665" y="80044"/>
                  </a:cubicBezTo>
                  <a:cubicBezTo>
                    <a:pt x="172754" y="80044"/>
                    <a:pt x="175880" y="79256"/>
                    <a:pt x="178743" y="77595"/>
                  </a:cubicBezTo>
                  <a:cubicBezTo>
                    <a:pt x="187517" y="72546"/>
                    <a:pt x="190532" y="61272"/>
                    <a:pt x="185483" y="52498"/>
                  </a:cubicBezTo>
                  <a:cubicBezTo>
                    <a:pt x="182076" y="46606"/>
                    <a:pt x="175874" y="43300"/>
                    <a:pt x="169510" y="43300"/>
                  </a:cubicBezTo>
                  <a:cubicBezTo>
                    <a:pt x="166396" y="43300"/>
                    <a:pt x="163244" y="44091"/>
                    <a:pt x="160362" y="45758"/>
                  </a:cubicBezTo>
                  <a:cubicBezTo>
                    <a:pt x="153450" y="49753"/>
                    <a:pt x="150191" y="57571"/>
                    <a:pt x="151563" y="64997"/>
                  </a:cubicBezTo>
                  <a:lnTo>
                    <a:pt x="143230" y="69801"/>
                  </a:lnTo>
                  <a:lnTo>
                    <a:pt x="142201" y="52351"/>
                  </a:lnTo>
                  <a:cubicBezTo>
                    <a:pt x="142008" y="49033"/>
                    <a:pt x="139246" y="46588"/>
                    <a:pt x="135903" y="46588"/>
                  </a:cubicBezTo>
                  <a:cubicBezTo>
                    <a:pt x="135837" y="46588"/>
                    <a:pt x="135772" y="46589"/>
                    <a:pt x="135706" y="46591"/>
                  </a:cubicBezTo>
                  <a:cubicBezTo>
                    <a:pt x="132324" y="46812"/>
                    <a:pt x="129750" y="49704"/>
                    <a:pt x="129971" y="53086"/>
                  </a:cubicBezTo>
                  <a:lnTo>
                    <a:pt x="131172" y="73110"/>
                  </a:lnTo>
                  <a:lnTo>
                    <a:pt x="114579" y="71100"/>
                  </a:lnTo>
                  <a:lnTo>
                    <a:pt x="104580" y="57743"/>
                  </a:lnTo>
                  <a:lnTo>
                    <a:pt x="122520" y="48772"/>
                  </a:lnTo>
                  <a:cubicBezTo>
                    <a:pt x="125535" y="47277"/>
                    <a:pt x="126785" y="43577"/>
                    <a:pt x="125265" y="40562"/>
                  </a:cubicBezTo>
                  <a:cubicBezTo>
                    <a:pt x="124187" y="38406"/>
                    <a:pt x="122012" y="37176"/>
                    <a:pt x="119763" y="37176"/>
                  </a:cubicBezTo>
                  <a:cubicBezTo>
                    <a:pt x="118841" y="37176"/>
                    <a:pt x="117907" y="37382"/>
                    <a:pt x="117030" y="37817"/>
                  </a:cubicBezTo>
                  <a:lnTo>
                    <a:pt x="101394" y="45635"/>
                  </a:lnTo>
                  <a:lnTo>
                    <a:pt x="101394" y="36052"/>
                  </a:lnTo>
                  <a:cubicBezTo>
                    <a:pt x="108501" y="33503"/>
                    <a:pt x="113648" y="26764"/>
                    <a:pt x="113648" y="18798"/>
                  </a:cubicBezTo>
                  <a:cubicBezTo>
                    <a:pt x="113648" y="8652"/>
                    <a:pt x="105413" y="0"/>
                    <a:pt x="95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78"/>
          <p:cNvGrpSpPr/>
          <p:nvPr/>
        </p:nvGrpSpPr>
        <p:grpSpPr>
          <a:xfrm>
            <a:off x="1842638" y="2955361"/>
            <a:ext cx="365985" cy="365984"/>
            <a:chOff x="1190625" y="238125"/>
            <a:chExt cx="5228350" cy="5228350"/>
          </a:xfrm>
        </p:grpSpPr>
        <p:sp>
          <p:nvSpPr>
            <p:cNvPr id="1166" name="Google Shape;1166;p78"/>
            <p:cNvSpPr/>
            <p:nvPr/>
          </p:nvSpPr>
          <p:spPr>
            <a:xfrm>
              <a:off x="3958275" y="238125"/>
              <a:ext cx="919100" cy="306375"/>
            </a:xfrm>
            <a:custGeom>
              <a:rect b="b" l="l" r="r" t="t"/>
              <a:pathLst>
                <a:path extrusionOk="0" h="12255" w="36764">
                  <a:moveTo>
                    <a:pt x="0" y="0"/>
                  </a:moveTo>
                  <a:lnTo>
                    <a:pt x="0" y="12254"/>
                  </a:lnTo>
                  <a:lnTo>
                    <a:pt x="36763" y="12254"/>
                  </a:lnTo>
                  <a:lnTo>
                    <a:pt x="36763" y="6127"/>
                  </a:lnTo>
                  <a:cubicBezTo>
                    <a:pt x="36763" y="2745"/>
                    <a:pt x="34018" y="0"/>
                    <a:pt x="30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2732825" y="238125"/>
              <a:ext cx="919100" cy="306375"/>
            </a:xfrm>
            <a:custGeom>
              <a:rect b="b" l="l" r="r" t="t"/>
              <a:pathLst>
                <a:path extrusionOk="0" h="12255" w="36764">
                  <a:moveTo>
                    <a:pt x="6128" y="0"/>
                  </a:moveTo>
                  <a:cubicBezTo>
                    <a:pt x="2746" y="0"/>
                    <a:pt x="1" y="2745"/>
                    <a:pt x="1" y="6127"/>
                  </a:cubicBezTo>
                  <a:lnTo>
                    <a:pt x="1" y="12254"/>
                  </a:lnTo>
                  <a:lnTo>
                    <a:pt x="36764" y="12254"/>
                  </a:lnTo>
                  <a:lnTo>
                    <a:pt x="36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8"/>
            <p:cNvSpPr/>
            <p:nvPr/>
          </p:nvSpPr>
          <p:spPr>
            <a:xfrm>
              <a:off x="3958275" y="850825"/>
              <a:ext cx="1966225" cy="4309275"/>
            </a:xfrm>
            <a:custGeom>
              <a:rect b="b" l="l" r="r" t="t"/>
              <a:pathLst>
                <a:path extrusionOk="0" h="172371" w="78649">
                  <a:moveTo>
                    <a:pt x="0" y="1"/>
                  </a:moveTo>
                  <a:lnTo>
                    <a:pt x="0" y="172371"/>
                  </a:lnTo>
                  <a:lnTo>
                    <a:pt x="49018" y="172371"/>
                  </a:lnTo>
                  <a:lnTo>
                    <a:pt x="49018" y="147470"/>
                  </a:lnTo>
                  <a:lnTo>
                    <a:pt x="30636" y="147470"/>
                  </a:lnTo>
                  <a:cubicBezTo>
                    <a:pt x="27254" y="147470"/>
                    <a:pt x="24509" y="144725"/>
                    <a:pt x="24509" y="141343"/>
                  </a:cubicBezTo>
                  <a:cubicBezTo>
                    <a:pt x="24509" y="137961"/>
                    <a:pt x="27254" y="135216"/>
                    <a:pt x="30636" y="135216"/>
                  </a:cubicBezTo>
                  <a:lnTo>
                    <a:pt x="49018" y="135216"/>
                  </a:lnTo>
                  <a:lnTo>
                    <a:pt x="49018" y="121932"/>
                  </a:lnTo>
                  <a:cubicBezTo>
                    <a:pt x="35048" y="119089"/>
                    <a:pt x="24509" y="106712"/>
                    <a:pt x="24509" y="91909"/>
                  </a:cubicBezTo>
                  <a:lnTo>
                    <a:pt x="24509" y="79654"/>
                  </a:lnTo>
                  <a:cubicBezTo>
                    <a:pt x="24509" y="76272"/>
                    <a:pt x="27254" y="73527"/>
                    <a:pt x="30636" y="73527"/>
                  </a:cubicBezTo>
                  <a:cubicBezTo>
                    <a:pt x="34018" y="73527"/>
                    <a:pt x="36763" y="76272"/>
                    <a:pt x="36763" y="79654"/>
                  </a:cubicBezTo>
                  <a:lnTo>
                    <a:pt x="36763" y="91909"/>
                  </a:lnTo>
                  <a:cubicBezTo>
                    <a:pt x="36763" y="99899"/>
                    <a:pt x="41886" y="106614"/>
                    <a:pt x="49018" y="109163"/>
                  </a:cubicBezTo>
                  <a:lnTo>
                    <a:pt x="49018" y="55146"/>
                  </a:lnTo>
                  <a:cubicBezTo>
                    <a:pt x="49018" y="53822"/>
                    <a:pt x="49434" y="52523"/>
                    <a:pt x="50243" y="51469"/>
                  </a:cubicBezTo>
                  <a:lnTo>
                    <a:pt x="78649" y="13579"/>
                  </a:lnTo>
                  <a:cubicBezTo>
                    <a:pt x="68992" y="5246"/>
                    <a:pt x="56615" y="1"/>
                    <a:pt x="42890" y="1"/>
                  </a:cubicBezTo>
                  <a:lnTo>
                    <a:pt x="24509" y="1"/>
                  </a:lnTo>
                  <a:lnTo>
                    <a:pt x="24509" y="30637"/>
                  </a:lnTo>
                  <a:cubicBezTo>
                    <a:pt x="24509" y="34019"/>
                    <a:pt x="21764" y="36764"/>
                    <a:pt x="18382" y="36764"/>
                  </a:cubicBezTo>
                  <a:cubicBezTo>
                    <a:pt x="14999" y="36764"/>
                    <a:pt x="12255" y="34019"/>
                    <a:pt x="12255" y="30637"/>
                  </a:cubicBezTo>
                  <a:lnTo>
                    <a:pt x="122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8"/>
            <p:cNvSpPr/>
            <p:nvPr/>
          </p:nvSpPr>
          <p:spPr>
            <a:xfrm>
              <a:off x="5490075" y="1416975"/>
              <a:ext cx="928900" cy="3120625"/>
            </a:xfrm>
            <a:custGeom>
              <a:rect b="b" l="l" r="r" t="t"/>
              <a:pathLst>
                <a:path extrusionOk="0" h="124825" w="37156">
                  <a:moveTo>
                    <a:pt x="26298" y="1"/>
                  </a:moveTo>
                  <a:lnTo>
                    <a:pt x="0" y="34534"/>
                  </a:lnTo>
                  <a:lnTo>
                    <a:pt x="0" y="124824"/>
                  </a:lnTo>
                  <a:lnTo>
                    <a:pt x="37155" y="124824"/>
                  </a:lnTo>
                  <a:lnTo>
                    <a:pt x="37155" y="32500"/>
                  </a:lnTo>
                  <a:cubicBezTo>
                    <a:pt x="37155" y="20319"/>
                    <a:pt x="33013" y="9143"/>
                    <a:pt x="26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8"/>
            <p:cNvSpPr/>
            <p:nvPr/>
          </p:nvSpPr>
          <p:spPr>
            <a:xfrm>
              <a:off x="1190625" y="1416975"/>
              <a:ext cx="929500" cy="3120625"/>
            </a:xfrm>
            <a:custGeom>
              <a:rect b="b" l="l" r="r" t="t"/>
              <a:pathLst>
                <a:path extrusionOk="0" h="124825" w="37180">
                  <a:moveTo>
                    <a:pt x="11274" y="1"/>
                  </a:moveTo>
                  <a:cubicBezTo>
                    <a:pt x="4559" y="9143"/>
                    <a:pt x="0" y="20319"/>
                    <a:pt x="0" y="32500"/>
                  </a:cubicBezTo>
                  <a:lnTo>
                    <a:pt x="0" y="124824"/>
                  </a:lnTo>
                  <a:lnTo>
                    <a:pt x="37180" y="124824"/>
                  </a:lnTo>
                  <a:lnTo>
                    <a:pt x="37180" y="34534"/>
                  </a:lnTo>
                  <a:lnTo>
                    <a:pt x="11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5490075" y="4843925"/>
              <a:ext cx="928900" cy="622550"/>
            </a:xfrm>
            <a:custGeom>
              <a:rect b="b" l="l" r="r" t="t"/>
              <a:pathLst>
                <a:path extrusionOk="0" h="24902" w="37156">
                  <a:moveTo>
                    <a:pt x="0" y="0"/>
                  </a:moveTo>
                  <a:lnTo>
                    <a:pt x="0" y="18774"/>
                  </a:lnTo>
                  <a:cubicBezTo>
                    <a:pt x="0" y="22156"/>
                    <a:pt x="2745" y="24901"/>
                    <a:pt x="6127" y="24901"/>
                  </a:cubicBezTo>
                  <a:lnTo>
                    <a:pt x="31028" y="24901"/>
                  </a:lnTo>
                  <a:cubicBezTo>
                    <a:pt x="34410" y="24901"/>
                    <a:pt x="37155" y="22156"/>
                    <a:pt x="37155" y="18774"/>
                  </a:cubicBezTo>
                  <a:lnTo>
                    <a:pt x="371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1685075" y="850825"/>
              <a:ext cx="1966850" cy="4309275"/>
            </a:xfrm>
            <a:custGeom>
              <a:rect b="b" l="l" r="r" t="t"/>
              <a:pathLst>
                <a:path extrusionOk="0" h="172371" w="78674">
                  <a:moveTo>
                    <a:pt x="35783" y="1"/>
                  </a:moveTo>
                  <a:cubicBezTo>
                    <a:pt x="22058" y="1"/>
                    <a:pt x="9657" y="5246"/>
                    <a:pt x="1" y="13579"/>
                  </a:cubicBezTo>
                  <a:lnTo>
                    <a:pt x="28431" y="51469"/>
                  </a:lnTo>
                  <a:cubicBezTo>
                    <a:pt x="29215" y="52523"/>
                    <a:pt x="29656" y="53822"/>
                    <a:pt x="29656" y="55146"/>
                  </a:cubicBezTo>
                  <a:lnTo>
                    <a:pt x="29656" y="109163"/>
                  </a:lnTo>
                  <a:cubicBezTo>
                    <a:pt x="36764" y="106614"/>
                    <a:pt x="41911" y="99899"/>
                    <a:pt x="41911" y="91909"/>
                  </a:cubicBezTo>
                  <a:lnTo>
                    <a:pt x="41911" y="79654"/>
                  </a:lnTo>
                  <a:cubicBezTo>
                    <a:pt x="41911" y="76272"/>
                    <a:pt x="44656" y="73527"/>
                    <a:pt x="48038" y="73527"/>
                  </a:cubicBezTo>
                  <a:cubicBezTo>
                    <a:pt x="51420" y="73527"/>
                    <a:pt x="54165" y="76272"/>
                    <a:pt x="54165" y="79654"/>
                  </a:cubicBezTo>
                  <a:lnTo>
                    <a:pt x="54165" y="91909"/>
                  </a:lnTo>
                  <a:cubicBezTo>
                    <a:pt x="54165" y="106712"/>
                    <a:pt x="43626" y="119089"/>
                    <a:pt x="29656" y="121932"/>
                  </a:cubicBezTo>
                  <a:lnTo>
                    <a:pt x="29656" y="135216"/>
                  </a:lnTo>
                  <a:lnTo>
                    <a:pt x="48038" y="135216"/>
                  </a:lnTo>
                  <a:cubicBezTo>
                    <a:pt x="51420" y="135216"/>
                    <a:pt x="54165" y="137961"/>
                    <a:pt x="54165" y="141343"/>
                  </a:cubicBezTo>
                  <a:cubicBezTo>
                    <a:pt x="54165" y="144725"/>
                    <a:pt x="51420" y="147470"/>
                    <a:pt x="48038" y="147470"/>
                  </a:cubicBezTo>
                  <a:lnTo>
                    <a:pt x="29656" y="147470"/>
                  </a:lnTo>
                  <a:lnTo>
                    <a:pt x="29656" y="172371"/>
                  </a:lnTo>
                  <a:lnTo>
                    <a:pt x="78674" y="172371"/>
                  </a:lnTo>
                  <a:lnTo>
                    <a:pt x="78674" y="1"/>
                  </a:lnTo>
                  <a:lnTo>
                    <a:pt x="66419" y="1"/>
                  </a:lnTo>
                  <a:lnTo>
                    <a:pt x="66419" y="30637"/>
                  </a:lnTo>
                  <a:cubicBezTo>
                    <a:pt x="66419" y="34019"/>
                    <a:pt x="63674" y="36764"/>
                    <a:pt x="60292" y="36764"/>
                  </a:cubicBezTo>
                  <a:cubicBezTo>
                    <a:pt x="56910" y="36764"/>
                    <a:pt x="54165" y="34019"/>
                    <a:pt x="54165" y="30637"/>
                  </a:cubicBezTo>
                  <a:lnTo>
                    <a:pt x="54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1190625" y="4843925"/>
              <a:ext cx="929500" cy="622550"/>
            </a:xfrm>
            <a:custGeom>
              <a:rect b="b" l="l" r="r" t="t"/>
              <a:pathLst>
                <a:path extrusionOk="0" h="24902" w="37180">
                  <a:moveTo>
                    <a:pt x="0" y="0"/>
                  </a:moveTo>
                  <a:lnTo>
                    <a:pt x="0" y="18774"/>
                  </a:lnTo>
                  <a:cubicBezTo>
                    <a:pt x="0" y="22156"/>
                    <a:pt x="2745" y="24901"/>
                    <a:pt x="6127" y="24901"/>
                  </a:cubicBezTo>
                  <a:lnTo>
                    <a:pt x="31053" y="24901"/>
                  </a:lnTo>
                  <a:cubicBezTo>
                    <a:pt x="34435" y="24901"/>
                    <a:pt x="37180" y="22156"/>
                    <a:pt x="37180" y="18774"/>
                  </a:cubicBezTo>
                  <a:lnTo>
                    <a:pt x="371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8"/>
          <p:cNvGrpSpPr/>
          <p:nvPr/>
        </p:nvGrpSpPr>
        <p:grpSpPr>
          <a:xfrm>
            <a:off x="2575664" y="2955354"/>
            <a:ext cx="366541" cy="365997"/>
            <a:chOff x="1190625" y="237950"/>
            <a:chExt cx="5236300" cy="5228525"/>
          </a:xfrm>
        </p:grpSpPr>
        <p:sp>
          <p:nvSpPr>
            <p:cNvPr id="1175" name="Google Shape;1175;p78"/>
            <p:cNvSpPr/>
            <p:nvPr/>
          </p:nvSpPr>
          <p:spPr>
            <a:xfrm>
              <a:off x="1253725" y="1610000"/>
              <a:ext cx="3254175" cy="1395800"/>
            </a:xfrm>
            <a:custGeom>
              <a:rect b="b" l="l" r="r" t="t"/>
              <a:pathLst>
                <a:path extrusionOk="0" h="55832" w="130167">
                  <a:moveTo>
                    <a:pt x="31421" y="0"/>
                  </a:moveTo>
                  <a:lnTo>
                    <a:pt x="0" y="55831"/>
                  </a:lnTo>
                  <a:lnTo>
                    <a:pt x="39067" y="55831"/>
                  </a:lnTo>
                  <a:lnTo>
                    <a:pt x="47351" y="35170"/>
                  </a:lnTo>
                  <a:cubicBezTo>
                    <a:pt x="48283" y="32842"/>
                    <a:pt x="50660" y="31678"/>
                    <a:pt x="53037" y="31678"/>
                  </a:cubicBezTo>
                  <a:cubicBezTo>
                    <a:pt x="55415" y="31678"/>
                    <a:pt x="57792" y="32842"/>
                    <a:pt x="58723" y="35170"/>
                  </a:cubicBezTo>
                  <a:lnTo>
                    <a:pt x="66983" y="55831"/>
                  </a:lnTo>
                  <a:lnTo>
                    <a:pt x="130166" y="55831"/>
                  </a:lnTo>
                  <a:lnTo>
                    <a:pt x="99138" y="0"/>
                  </a:lnTo>
                  <a:lnTo>
                    <a:pt x="81860" y="17254"/>
                  </a:lnTo>
                  <a:cubicBezTo>
                    <a:pt x="80683" y="18455"/>
                    <a:pt x="79115" y="19068"/>
                    <a:pt x="77546" y="19068"/>
                  </a:cubicBezTo>
                  <a:cubicBezTo>
                    <a:pt x="75978" y="19068"/>
                    <a:pt x="74409" y="18455"/>
                    <a:pt x="73208" y="17254"/>
                  </a:cubicBezTo>
                  <a:lnTo>
                    <a:pt x="65292" y="9338"/>
                  </a:lnTo>
                  <a:lnTo>
                    <a:pt x="57351" y="17254"/>
                  </a:lnTo>
                  <a:cubicBezTo>
                    <a:pt x="56162" y="18455"/>
                    <a:pt x="54600" y="19056"/>
                    <a:pt x="53034" y="19056"/>
                  </a:cubicBezTo>
                  <a:cubicBezTo>
                    <a:pt x="51469" y="19056"/>
                    <a:pt x="49900" y="18455"/>
                    <a:pt x="48699" y="17254"/>
                  </a:cubicBezTo>
                  <a:lnTo>
                    <a:pt x="31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3663550" y="3312125"/>
              <a:ext cx="1520175" cy="2154350"/>
            </a:xfrm>
            <a:custGeom>
              <a:rect b="b" l="l" r="r" t="t"/>
              <a:pathLst>
                <a:path extrusionOk="0" h="86174" w="60807">
                  <a:moveTo>
                    <a:pt x="0" y="1"/>
                  </a:moveTo>
                  <a:cubicBezTo>
                    <a:pt x="2157" y="14167"/>
                    <a:pt x="11789" y="26568"/>
                    <a:pt x="26200" y="33210"/>
                  </a:cubicBezTo>
                  <a:cubicBezTo>
                    <a:pt x="39778" y="39484"/>
                    <a:pt x="48552" y="53185"/>
                    <a:pt x="48552" y="68135"/>
                  </a:cubicBezTo>
                  <a:lnTo>
                    <a:pt x="48552" y="86173"/>
                  </a:lnTo>
                  <a:lnTo>
                    <a:pt x="60807" y="86173"/>
                  </a:lnTo>
                  <a:lnTo>
                    <a:pt x="60807" y="68135"/>
                  </a:lnTo>
                  <a:cubicBezTo>
                    <a:pt x="60807" y="47842"/>
                    <a:pt x="48773" y="29558"/>
                    <a:pt x="30171" y="21568"/>
                  </a:cubicBezTo>
                  <a:cubicBezTo>
                    <a:pt x="20955" y="17598"/>
                    <a:pt x="14706" y="9436"/>
                    <a:pt x="12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2193025" y="2958575"/>
              <a:ext cx="773275" cy="966300"/>
            </a:xfrm>
            <a:custGeom>
              <a:rect b="b" l="l" r="r" t="t"/>
              <a:pathLst>
                <a:path extrusionOk="0" h="38652" w="30931">
                  <a:moveTo>
                    <a:pt x="15465" y="1"/>
                  </a:moveTo>
                  <a:lnTo>
                    <a:pt x="0" y="38651"/>
                  </a:lnTo>
                  <a:lnTo>
                    <a:pt x="30930" y="38651"/>
                  </a:lnTo>
                  <a:lnTo>
                    <a:pt x="154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1190625" y="3312125"/>
              <a:ext cx="3380375" cy="2154350"/>
            </a:xfrm>
            <a:custGeom>
              <a:rect b="b" l="l" r="r" t="t"/>
              <a:pathLst>
                <a:path extrusionOk="0" h="86174" w="135215">
                  <a:moveTo>
                    <a:pt x="0" y="1"/>
                  </a:moveTo>
                  <a:lnTo>
                    <a:pt x="0" y="80046"/>
                  </a:lnTo>
                  <a:cubicBezTo>
                    <a:pt x="0" y="83428"/>
                    <a:pt x="2745" y="86173"/>
                    <a:pt x="6127" y="86173"/>
                  </a:cubicBezTo>
                  <a:lnTo>
                    <a:pt x="135215" y="86173"/>
                  </a:lnTo>
                  <a:lnTo>
                    <a:pt x="135215" y="68135"/>
                  </a:lnTo>
                  <a:cubicBezTo>
                    <a:pt x="135215" y="57939"/>
                    <a:pt x="129235" y="48601"/>
                    <a:pt x="119995" y="44337"/>
                  </a:cubicBezTo>
                  <a:cubicBezTo>
                    <a:pt x="101148" y="35636"/>
                    <a:pt x="88869" y="18995"/>
                    <a:pt x="86639" y="1"/>
                  </a:cubicBezTo>
                  <a:lnTo>
                    <a:pt x="74409" y="1"/>
                  </a:lnTo>
                  <a:lnTo>
                    <a:pt x="85756" y="28357"/>
                  </a:lnTo>
                  <a:cubicBezTo>
                    <a:pt x="86516" y="30244"/>
                    <a:pt x="86271" y="32377"/>
                    <a:pt x="85143" y="34068"/>
                  </a:cubicBezTo>
                  <a:cubicBezTo>
                    <a:pt x="83992" y="35734"/>
                    <a:pt x="82104" y="36764"/>
                    <a:pt x="80070" y="36764"/>
                  </a:cubicBezTo>
                  <a:lnTo>
                    <a:pt x="61689" y="36764"/>
                  </a:lnTo>
                  <a:lnTo>
                    <a:pt x="61689" y="55145"/>
                  </a:lnTo>
                  <a:cubicBezTo>
                    <a:pt x="61689" y="58527"/>
                    <a:pt x="58944" y="61272"/>
                    <a:pt x="55561" y="61272"/>
                  </a:cubicBezTo>
                  <a:cubicBezTo>
                    <a:pt x="52179" y="61272"/>
                    <a:pt x="49434" y="58527"/>
                    <a:pt x="49434" y="55145"/>
                  </a:cubicBezTo>
                  <a:lnTo>
                    <a:pt x="49434" y="36764"/>
                  </a:lnTo>
                  <a:lnTo>
                    <a:pt x="31053" y="36764"/>
                  </a:lnTo>
                  <a:cubicBezTo>
                    <a:pt x="29018" y="36764"/>
                    <a:pt x="27107" y="35734"/>
                    <a:pt x="25979" y="34068"/>
                  </a:cubicBezTo>
                  <a:cubicBezTo>
                    <a:pt x="24827" y="32377"/>
                    <a:pt x="24607" y="30244"/>
                    <a:pt x="25367" y="28357"/>
                  </a:cubicBezTo>
                  <a:lnTo>
                    <a:pt x="366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2194250" y="237950"/>
              <a:ext cx="1383550" cy="1478675"/>
            </a:xfrm>
            <a:custGeom>
              <a:rect b="b" l="l" r="r" t="t"/>
              <a:pathLst>
                <a:path extrusionOk="0" h="59147" w="55342">
                  <a:moveTo>
                    <a:pt x="27659" y="1"/>
                  </a:moveTo>
                  <a:cubicBezTo>
                    <a:pt x="25520" y="1"/>
                    <a:pt x="23382" y="975"/>
                    <a:pt x="22303" y="2924"/>
                  </a:cubicBezTo>
                  <a:lnTo>
                    <a:pt x="0" y="43731"/>
                  </a:lnTo>
                  <a:lnTo>
                    <a:pt x="15416" y="59147"/>
                  </a:lnTo>
                  <a:lnTo>
                    <a:pt x="23333" y="51230"/>
                  </a:lnTo>
                  <a:cubicBezTo>
                    <a:pt x="24534" y="50029"/>
                    <a:pt x="26102" y="49429"/>
                    <a:pt x="27668" y="49429"/>
                  </a:cubicBezTo>
                  <a:cubicBezTo>
                    <a:pt x="29233" y="49429"/>
                    <a:pt x="30796" y="50029"/>
                    <a:pt x="31984" y="51230"/>
                  </a:cubicBezTo>
                  <a:lnTo>
                    <a:pt x="39925" y="59147"/>
                  </a:lnTo>
                  <a:lnTo>
                    <a:pt x="55341" y="43731"/>
                  </a:lnTo>
                  <a:lnTo>
                    <a:pt x="33014" y="2924"/>
                  </a:lnTo>
                  <a:cubicBezTo>
                    <a:pt x="31935" y="975"/>
                    <a:pt x="29797" y="1"/>
                    <a:pt x="27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8"/>
            <p:cNvSpPr/>
            <p:nvPr/>
          </p:nvSpPr>
          <p:spPr>
            <a:xfrm>
              <a:off x="3985850" y="866450"/>
              <a:ext cx="1162350" cy="1993525"/>
            </a:xfrm>
            <a:custGeom>
              <a:rect b="b" l="l" r="r" t="t"/>
              <a:pathLst>
                <a:path extrusionOk="0" h="79741" w="46494">
                  <a:moveTo>
                    <a:pt x="17276" y="1"/>
                  </a:moveTo>
                  <a:cubicBezTo>
                    <a:pt x="15202" y="1"/>
                    <a:pt x="13124" y="920"/>
                    <a:pt x="12009" y="2758"/>
                  </a:cubicBezTo>
                  <a:lnTo>
                    <a:pt x="0" y="22782"/>
                  </a:lnTo>
                  <a:lnTo>
                    <a:pt x="31665" y="79740"/>
                  </a:lnTo>
                  <a:lnTo>
                    <a:pt x="46493" y="42683"/>
                  </a:lnTo>
                  <a:lnTo>
                    <a:pt x="22524" y="2758"/>
                  </a:lnTo>
                  <a:cubicBezTo>
                    <a:pt x="21421" y="920"/>
                    <a:pt x="19350" y="1"/>
                    <a:pt x="17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8"/>
            <p:cNvSpPr/>
            <p:nvPr/>
          </p:nvSpPr>
          <p:spPr>
            <a:xfrm>
              <a:off x="5175750" y="1780025"/>
              <a:ext cx="1251175" cy="1532125"/>
            </a:xfrm>
            <a:custGeom>
              <a:rect b="b" l="l" r="r" t="t"/>
              <a:pathLst>
                <a:path extrusionOk="0" h="61285" w="50047">
                  <a:moveTo>
                    <a:pt x="24680" y="0"/>
                  </a:moveTo>
                  <a:cubicBezTo>
                    <a:pt x="22303" y="0"/>
                    <a:pt x="19926" y="1164"/>
                    <a:pt x="18994" y="3493"/>
                  </a:cubicBezTo>
                  <a:lnTo>
                    <a:pt x="760" y="52878"/>
                  </a:lnTo>
                  <a:cubicBezTo>
                    <a:pt x="0" y="54765"/>
                    <a:pt x="221" y="56897"/>
                    <a:pt x="1373" y="58589"/>
                  </a:cubicBezTo>
                  <a:cubicBezTo>
                    <a:pt x="2500" y="60255"/>
                    <a:pt x="4412" y="61285"/>
                    <a:pt x="6446" y="61285"/>
                  </a:cubicBezTo>
                  <a:lnTo>
                    <a:pt x="43601" y="61285"/>
                  </a:lnTo>
                  <a:cubicBezTo>
                    <a:pt x="45635" y="61285"/>
                    <a:pt x="47547" y="60255"/>
                    <a:pt x="48674" y="58589"/>
                  </a:cubicBezTo>
                  <a:cubicBezTo>
                    <a:pt x="49826" y="56897"/>
                    <a:pt x="50047" y="54765"/>
                    <a:pt x="49287" y="52878"/>
                  </a:cubicBezTo>
                  <a:lnTo>
                    <a:pt x="30366" y="3493"/>
                  </a:lnTo>
                  <a:cubicBezTo>
                    <a:pt x="29435" y="1164"/>
                    <a:pt x="27058" y="0"/>
                    <a:pt x="24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4295250" y="3312125"/>
              <a:ext cx="2123725" cy="2154350"/>
            </a:xfrm>
            <a:custGeom>
              <a:rect b="b" l="l" r="r" t="t"/>
              <a:pathLst>
                <a:path extrusionOk="0" h="86174" w="84949">
                  <a:moveTo>
                    <a:pt x="1" y="1"/>
                  </a:moveTo>
                  <a:cubicBezTo>
                    <a:pt x="1717" y="4535"/>
                    <a:pt x="5148" y="8333"/>
                    <a:pt x="9804" y="10294"/>
                  </a:cubicBezTo>
                  <a:cubicBezTo>
                    <a:pt x="32843" y="20220"/>
                    <a:pt x="47793" y="43013"/>
                    <a:pt x="47793" y="68135"/>
                  </a:cubicBezTo>
                  <a:lnTo>
                    <a:pt x="47793" y="86173"/>
                  </a:lnTo>
                  <a:lnTo>
                    <a:pt x="78821" y="86173"/>
                  </a:lnTo>
                  <a:cubicBezTo>
                    <a:pt x="82252" y="86173"/>
                    <a:pt x="84948" y="83477"/>
                    <a:pt x="84948" y="80046"/>
                  </a:cubicBezTo>
                  <a:lnTo>
                    <a:pt x="84948" y="11029"/>
                  </a:lnTo>
                  <a:cubicBezTo>
                    <a:pt x="82988" y="11765"/>
                    <a:pt x="80904" y="12255"/>
                    <a:pt x="78821" y="12255"/>
                  </a:cubicBezTo>
                  <a:lnTo>
                    <a:pt x="66175" y="12255"/>
                  </a:lnTo>
                  <a:lnTo>
                    <a:pt x="66175" y="30636"/>
                  </a:lnTo>
                  <a:cubicBezTo>
                    <a:pt x="66175" y="34068"/>
                    <a:pt x="63479" y="36764"/>
                    <a:pt x="60047" y="36764"/>
                  </a:cubicBezTo>
                  <a:cubicBezTo>
                    <a:pt x="56616" y="36764"/>
                    <a:pt x="53920" y="34068"/>
                    <a:pt x="53920" y="30636"/>
                  </a:cubicBezTo>
                  <a:lnTo>
                    <a:pt x="53920" y="12255"/>
                  </a:lnTo>
                  <a:lnTo>
                    <a:pt x="41666" y="12255"/>
                  </a:lnTo>
                  <a:cubicBezTo>
                    <a:pt x="35539" y="12255"/>
                    <a:pt x="29902" y="9191"/>
                    <a:pt x="26470" y="4167"/>
                  </a:cubicBezTo>
                  <a:cubicBezTo>
                    <a:pt x="25613" y="2819"/>
                    <a:pt x="24877" y="1471"/>
                    <a:pt x="24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78"/>
          <p:cNvGrpSpPr/>
          <p:nvPr/>
        </p:nvGrpSpPr>
        <p:grpSpPr>
          <a:xfrm>
            <a:off x="3309246" y="2955360"/>
            <a:ext cx="235900" cy="365984"/>
            <a:chOff x="2120100" y="238125"/>
            <a:chExt cx="3370000" cy="5228350"/>
          </a:xfrm>
        </p:grpSpPr>
        <p:sp>
          <p:nvSpPr>
            <p:cNvPr id="1184" name="Google Shape;1184;p78"/>
            <p:cNvSpPr/>
            <p:nvPr/>
          </p:nvSpPr>
          <p:spPr>
            <a:xfrm>
              <a:off x="2120100" y="238125"/>
              <a:ext cx="3370000" cy="612725"/>
            </a:xfrm>
            <a:custGeom>
              <a:rect b="b" l="l" r="r" t="t"/>
              <a:pathLst>
                <a:path extrusionOk="0" h="24509" w="134800">
                  <a:moveTo>
                    <a:pt x="6128" y="0"/>
                  </a:moveTo>
                  <a:cubicBezTo>
                    <a:pt x="2746" y="0"/>
                    <a:pt x="1" y="2745"/>
                    <a:pt x="1" y="6127"/>
                  </a:cubicBezTo>
                  <a:lnTo>
                    <a:pt x="1" y="24509"/>
                  </a:lnTo>
                  <a:lnTo>
                    <a:pt x="134799" y="24509"/>
                  </a:lnTo>
                  <a:lnTo>
                    <a:pt x="134799" y="6127"/>
                  </a:lnTo>
                  <a:cubicBezTo>
                    <a:pt x="134799" y="2745"/>
                    <a:pt x="132054" y="0"/>
                    <a:pt x="128672" y="0"/>
                  </a:cubicBezTo>
                  <a:lnTo>
                    <a:pt x="110290" y="0"/>
                  </a:lnTo>
                  <a:lnTo>
                    <a:pt x="110290" y="6127"/>
                  </a:lnTo>
                  <a:cubicBezTo>
                    <a:pt x="110290" y="9509"/>
                    <a:pt x="107545" y="12254"/>
                    <a:pt x="104163" y="12254"/>
                  </a:cubicBezTo>
                  <a:cubicBezTo>
                    <a:pt x="100781" y="12254"/>
                    <a:pt x="98036" y="9509"/>
                    <a:pt x="98036" y="6127"/>
                  </a:cubicBezTo>
                  <a:lnTo>
                    <a:pt x="98036" y="0"/>
                  </a:lnTo>
                  <a:lnTo>
                    <a:pt x="85782" y="0"/>
                  </a:lnTo>
                  <a:lnTo>
                    <a:pt x="85782" y="6127"/>
                  </a:lnTo>
                  <a:cubicBezTo>
                    <a:pt x="85782" y="9509"/>
                    <a:pt x="83037" y="12254"/>
                    <a:pt x="79654" y="12254"/>
                  </a:cubicBezTo>
                  <a:cubicBezTo>
                    <a:pt x="76272" y="12254"/>
                    <a:pt x="73527" y="9509"/>
                    <a:pt x="73527" y="6127"/>
                  </a:cubicBezTo>
                  <a:lnTo>
                    <a:pt x="73527" y="0"/>
                  </a:lnTo>
                  <a:lnTo>
                    <a:pt x="61273" y="0"/>
                  </a:lnTo>
                  <a:lnTo>
                    <a:pt x="61273" y="6127"/>
                  </a:lnTo>
                  <a:cubicBezTo>
                    <a:pt x="61273" y="9509"/>
                    <a:pt x="58528" y="12254"/>
                    <a:pt x="55146" y="12254"/>
                  </a:cubicBezTo>
                  <a:cubicBezTo>
                    <a:pt x="51763" y="12254"/>
                    <a:pt x="49018" y="9509"/>
                    <a:pt x="49018" y="6127"/>
                  </a:cubicBezTo>
                  <a:lnTo>
                    <a:pt x="49018" y="0"/>
                  </a:lnTo>
                  <a:lnTo>
                    <a:pt x="36764" y="0"/>
                  </a:lnTo>
                  <a:lnTo>
                    <a:pt x="36764" y="6127"/>
                  </a:lnTo>
                  <a:cubicBezTo>
                    <a:pt x="36764" y="9509"/>
                    <a:pt x="34019" y="12254"/>
                    <a:pt x="30637" y="12254"/>
                  </a:cubicBezTo>
                  <a:cubicBezTo>
                    <a:pt x="27255" y="12254"/>
                    <a:pt x="24510" y="9509"/>
                    <a:pt x="24510" y="6127"/>
                  </a:cubicBezTo>
                  <a:lnTo>
                    <a:pt x="24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a:off x="3958275" y="4853725"/>
              <a:ext cx="1531825" cy="612750"/>
            </a:xfrm>
            <a:custGeom>
              <a:rect b="b" l="l" r="r" t="t"/>
              <a:pathLst>
                <a:path extrusionOk="0" h="24510" w="61273">
                  <a:moveTo>
                    <a:pt x="0" y="1"/>
                  </a:moveTo>
                  <a:lnTo>
                    <a:pt x="0" y="18382"/>
                  </a:lnTo>
                  <a:cubicBezTo>
                    <a:pt x="0" y="21764"/>
                    <a:pt x="2745" y="24509"/>
                    <a:pt x="6127" y="24509"/>
                  </a:cubicBezTo>
                  <a:lnTo>
                    <a:pt x="55145" y="24509"/>
                  </a:lnTo>
                  <a:cubicBezTo>
                    <a:pt x="58527" y="24509"/>
                    <a:pt x="61272" y="21764"/>
                    <a:pt x="61272" y="18382"/>
                  </a:cubicBezTo>
                  <a:lnTo>
                    <a:pt x="612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2120100" y="4853725"/>
              <a:ext cx="1531825" cy="612750"/>
            </a:xfrm>
            <a:custGeom>
              <a:rect b="b" l="l" r="r" t="t"/>
              <a:pathLst>
                <a:path extrusionOk="0" h="24510" w="61273">
                  <a:moveTo>
                    <a:pt x="1" y="1"/>
                  </a:moveTo>
                  <a:lnTo>
                    <a:pt x="1" y="18382"/>
                  </a:lnTo>
                  <a:cubicBezTo>
                    <a:pt x="1" y="21764"/>
                    <a:pt x="2746" y="24509"/>
                    <a:pt x="6128" y="24509"/>
                  </a:cubicBezTo>
                  <a:lnTo>
                    <a:pt x="55146" y="24509"/>
                  </a:lnTo>
                  <a:cubicBezTo>
                    <a:pt x="58528" y="24509"/>
                    <a:pt x="61273" y="21764"/>
                    <a:pt x="61273" y="18382"/>
                  </a:cubicBezTo>
                  <a:lnTo>
                    <a:pt x="612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8"/>
            <p:cNvSpPr/>
            <p:nvPr/>
          </p:nvSpPr>
          <p:spPr>
            <a:xfrm>
              <a:off x="2273300" y="2556025"/>
              <a:ext cx="1225450" cy="1225475"/>
            </a:xfrm>
            <a:custGeom>
              <a:rect b="b" l="l" r="r" t="t"/>
              <a:pathLst>
                <a:path extrusionOk="0" h="49019" w="49018">
                  <a:moveTo>
                    <a:pt x="24509" y="1"/>
                  </a:moveTo>
                  <a:cubicBezTo>
                    <a:pt x="10955" y="1"/>
                    <a:pt x="0" y="10981"/>
                    <a:pt x="0" y="24509"/>
                  </a:cubicBezTo>
                  <a:cubicBezTo>
                    <a:pt x="0" y="38063"/>
                    <a:pt x="10955" y="49018"/>
                    <a:pt x="24509" y="49018"/>
                  </a:cubicBezTo>
                  <a:cubicBezTo>
                    <a:pt x="38038" y="49018"/>
                    <a:pt x="49018" y="38063"/>
                    <a:pt x="49018" y="24509"/>
                  </a:cubicBezTo>
                  <a:cubicBezTo>
                    <a:pt x="49018" y="10981"/>
                    <a:pt x="38038" y="1"/>
                    <a:pt x="24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4111450" y="2556025"/>
              <a:ext cx="1225450" cy="1225475"/>
            </a:xfrm>
            <a:custGeom>
              <a:rect b="b" l="l" r="r" t="t"/>
              <a:pathLst>
                <a:path extrusionOk="0" h="49019" w="49018">
                  <a:moveTo>
                    <a:pt x="24509" y="1"/>
                  </a:moveTo>
                  <a:cubicBezTo>
                    <a:pt x="10956" y="1"/>
                    <a:pt x="0" y="10981"/>
                    <a:pt x="0" y="24509"/>
                  </a:cubicBezTo>
                  <a:cubicBezTo>
                    <a:pt x="0" y="38063"/>
                    <a:pt x="10956" y="49018"/>
                    <a:pt x="24509" y="49018"/>
                  </a:cubicBezTo>
                  <a:cubicBezTo>
                    <a:pt x="38038" y="49018"/>
                    <a:pt x="49018" y="38063"/>
                    <a:pt x="49018" y="24509"/>
                  </a:cubicBezTo>
                  <a:cubicBezTo>
                    <a:pt x="49018" y="10981"/>
                    <a:pt x="38038" y="1"/>
                    <a:pt x="24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2120100" y="1157200"/>
              <a:ext cx="3370000" cy="1505475"/>
            </a:xfrm>
            <a:custGeom>
              <a:rect b="b" l="l" r="r" t="t"/>
              <a:pathLst>
                <a:path extrusionOk="0" h="60219" w="134800">
                  <a:moveTo>
                    <a:pt x="1" y="0"/>
                  </a:moveTo>
                  <a:lnTo>
                    <a:pt x="1" y="60218"/>
                  </a:lnTo>
                  <a:cubicBezTo>
                    <a:pt x="6569" y="50292"/>
                    <a:pt x="17843" y="43699"/>
                    <a:pt x="30637" y="43699"/>
                  </a:cubicBezTo>
                  <a:cubicBezTo>
                    <a:pt x="43406" y="43699"/>
                    <a:pt x="54680" y="50292"/>
                    <a:pt x="61273" y="60218"/>
                  </a:cubicBezTo>
                  <a:lnTo>
                    <a:pt x="61273" y="24926"/>
                  </a:lnTo>
                  <a:lnTo>
                    <a:pt x="73527" y="24926"/>
                  </a:lnTo>
                  <a:lnTo>
                    <a:pt x="73527" y="60218"/>
                  </a:lnTo>
                  <a:cubicBezTo>
                    <a:pt x="80095" y="50292"/>
                    <a:pt x="91370" y="43699"/>
                    <a:pt x="104163" y="43699"/>
                  </a:cubicBezTo>
                  <a:cubicBezTo>
                    <a:pt x="116932" y="43699"/>
                    <a:pt x="128206" y="50292"/>
                    <a:pt x="134799" y="60218"/>
                  </a:cubicBezTo>
                  <a:lnTo>
                    <a:pt x="1347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a:off x="2120100" y="3674850"/>
              <a:ext cx="1531825" cy="872550"/>
            </a:xfrm>
            <a:custGeom>
              <a:rect b="b" l="l" r="r" t="t"/>
              <a:pathLst>
                <a:path extrusionOk="0" h="34902" w="61273">
                  <a:moveTo>
                    <a:pt x="1" y="1"/>
                  </a:moveTo>
                  <a:lnTo>
                    <a:pt x="1" y="34901"/>
                  </a:lnTo>
                  <a:lnTo>
                    <a:pt x="61273" y="34901"/>
                  </a:lnTo>
                  <a:lnTo>
                    <a:pt x="61273" y="1"/>
                  </a:lnTo>
                  <a:cubicBezTo>
                    <a:pt x="54680" y="9951"/>
                    <a:pt x="43406" y="16520"/>
                    <a:pt x="30637" y="16520"/>
                  </a:cubicBezTo>
                  <a:cubicBezTo>
                    <a:pt x="17843" y="16520"/>
                    <a:pt x="6569" y="995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8"/>
            <p:cNvSpPr/>
            <p:nvPr/>
          </p:nvSpPr>
          <p:spPr>
            <a:xfrm>
              <a:off x="3958275" y="3674850"/>
              <a:ext cx="1531825" cy="872550"/>
            </a:xfrm>
            <a:custGeom>
              <a:rect b="b" l="l" r="r" t="t"/>
              <a:pathLst>
                <a:path extrusionOk="0" h="34902" w="61273">
                  <a:moveTo>
                    <a:pt x="0" y="1"/>
                  </a:moveTo>
                  <a:lnTo>
                    <a:pt x="0" y="34901"/>
                  </a:lnTo>
                  <a:lnTo>
                    <a:pt x="61272" y="34901"/>
                  </a:lnTo>
                  <a:lnTo>
                    <a:pt x="61272" y="1"/>
                  </a:lnTo>
                  <a:cubicBezTo>
                    <a:pt x="54679" y="9951"/>
                    <a:pt x="43405" y="16520"/>
                    <a:pt x="30636" y="16520"/>
                  </a:cubicBezTo>
                  <a:cubicBezTo>
                    <a:pt x="17843" y="16520"/>
                    <a:pt x="6568" y="995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78"/>
          <p:cNvGrpSpPr/>
          <p:nvPr/>
        </p:nvGrpSpPr>
        <p:grpSpPr>
          <a:xfrm>
            <a:off x="3912187" y="2955360"/>
            <a:ext cx="416440" cy="365981"/>
            <a:chOff x="1180200" y="554275"/>
            <a:chExt cx="5218550" cy="4586225"/>
          </a:xfrm>
        </p:grpSpPr>
        <p:sp>
          <p:nvSpPr>
            <p:cNvPr id="1193" name="Google Shape;1193;p78"/>
            <p:cNvSpPr/>
            <p:nvPr/>
          </p:nvSpPr>
          <p:spPr>
            <a:xfrm>
              <a:off x="1180200" y="3458575"/>
              <a:ext cx="5218550" cy="611500"/>
            </a:xfrm>
            <a:custGeom>
              <a:rect b="b" l="l" r="r" t="t"/>
              <a:pathLst>
                <a:path extrusionOk="0" h="24460" w="208742">
                  <a:moveTo>
                    <a:pt x="1495" y="0"/>
                  </a:moveTo>
                  <a:cubicBezTo>
                    <a:pt x="589" y="3946"/>
                    <a:pt x="0" y="8014"/>
                    <a:pt x="0" y="12230"/>
                  </a:cubicBezTo>
                  <a:cubicBezTo>
                    <a:pt x="0" y="16445"/>
                    <a:pt x="589" y="20514"/>
                    <a:pt x="1495" y="24460"/>
                  </a:cubicBezTo>
                  <a:lnTo>
                    <a:pt x="207271" y="24460"/>
                  </a:lnTo>
                  <a:cubicBezTo>
                    <a:pt x="208178" y="20514"/>
                    <a:pt x="208742" y="16445"/>
                    <a:pt x="208742" y="12230"/>
                  </a:cubicBezTo>
                  <a:cubicBezTo>
                    <a:pt x="208742" y="8014"/>
                    <a:pt x="208178" y="3946"/>
                    <a:pt x="207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8"/>
            <p:cNvSpPr/>
            <p:nvPr/>
          </p:nvSpPr>
          <p:spPr>
            <a:xfrm>
              <a:off x="1330325" y="1777275"/>
              <a:ext cx="4918925" cy="1375575"/>
            </a:xfrm>
            <a:custGeom>
              <a:rect b="b" l="l" r="r" t="t"/>
              <a:pathLst>
                <a:path extrusionOk="0" h="55023" w="196757">
                  <a:moveTo>
                    <a:pt x="61689" y="0"/>
                  </a:moveTo>
                  <a:cubicBezTo>
                    <a:pt x="51542" y="0"/>
                    <a:pt x="43332" y="8210"/>
                    <a:pt x="43332" y="18333"/>
                  </a:cubicBezTo>
                  <a:lnTo>
                    <a:pt x="43332" y="24901"/>
                  </a:lnTo>
                  <a:cubicBezTo>
                    <a:pt x="24484" y="27033"/>
                    <a:pt x="8161" y="38724"/>
                    <a:pt x="0" y="55022"/>
                  </a:cubicBezTo>
                  <a:lnTo>
                    <a:pt x="196756" y="55022"/>
                  </a:lnTo>
                  <a:cubicBezTo>
                    <a:pt x="188570" y="38724"/>
                    <a:pt x="172272" y="27033"/>
                    <a:pt x="153400" y="24901"/>
                  </a:cubicBezTo>
                  <a:lnTo>
                    <a:pt x="1534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1330325" y="4375800"/>
              <a:ext cx="4918300" cy="764700"/>
            </a:xfrm>
            <a:custGeom>
              <a:rect b="b" l="l" r="r" t="t"/>
              <a:pathLst>
                <a:path extrusionOk="0" h="30588" w="196732">
                  <a:moveTo>
                    <a:pt x="0" y="1"/>
                  </a:moveTo>
                  <a:cubicBezTo>
                    <a:pt x="9044" y="18064"/>
                    <a:pt x="27940" y="30588"/>
                    <a:pt x="49459" y="30588"/>
                  </a:cubicBezTo>
                  <a:lnTo>
                    <a:pt x="147298" y="30588"/>
                  </a:lnTo>
                  <a:cubicBezTo>
                    <a:pt x="168816" y="30588"/>
                    <a:pt x="187713" y="18064"/>
                    <a:pt x="196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2413600" y="554275"/>
              <a:ext cx="2751750" cy="917275"/>
            </a:xfrm>
            <a:custGeom>
              <a:rect b="b" l="l" r="r" t="t"/>
              <a:pathLst>
                <a:path extrusionOk="0" h="36691" w="110070">
                  <a:moveTo>
                    <a:pt x="6128" y="1"/>
                  </a:moveTo>
                  <a:cubicBezTo>
                    <a:pt x="2745" y="1"/>
                    <a:pt x="1" y="2721"/>
                    <a:pt x="1" y="6103"/>
                  </a:cubicBezTo>
                  <a:cubicBezTo>
                    <a:pt x="1" y="16250"/>
                    <a:pt x="8211" y="24460"/>
                    <a:pt x="18358" y="24460"/>
                  </a:cubicBezTo>
                  <a:lnTo>
                    <a:pt x="73380" y="24460"/>
                  </a:lnTo>
                  <a:cubicBezTo>
                    <a:pt x="80144" y="24460"/>
                    <a:pt x="85610" y="29926"/>
                    <a:pt x="85610" y="36690"/>
                  </a:cubicBezTo>
                  <a:lnTo>
                    <a:pt x="110069" y="36690"/>
                  </a:lnTo>
                  <a:lnTo>
                    <a:pt x="110069" y="30563"/>
                  </a:lnTo>
                  <a:cubicBezTo>
                    <a:pt x="110069" y="13676"/>
                    <a:pt x="96394" y="1"/>
                    <a:pt x="79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8"/>
          <p:cNvGrpSpPr/>
          <p:nvPr/>
        </p:nvGrpSpPr>
        <p:grpSpPr>
          <a:xfrm>
            <a:off x="4695669" y="2955360"/>
            <a:ext cx="320149" cy="365984"/>
            <a:chOff x="1517200" y="238125"/>
            <a:chExt cx="4580100" cy="5228350"/>
          </a:xfrm>
        </p:grpSpPr>
        <p:sp>
          <p:nvSpPr>
            <p:cNvPr id="1198" name="Google Shape;1198;p78"/>
            <p:cNvSpPr/>
            <p:nvPr/>
          </p:nvSpPr>
          <p:spPr>
            <a:xfrm>
              <a:off x="3015900" y="2367300"/>
              <a:ext cx="1582675" cy="1582700"/>
            </a:xfrm>
            <a:custGeom>
              <a:rect b="b" l="l" r="r" t="t"/>
              <a:pathLst>
                <a:path extrusionOk="0" h="63308" w="63307">
                  <a:moveTo>
                    <a:pt x="31641" y="25539"/>
                  </a:moveTo>
                  <a:cubicBezTo>
                    <a:pt x="35024" y="25539"/>
                    <a:pt x="37769" y="28284"/>
                    <a:pt x="37769" y="31666"/>
                  </a:cubicBezTo>
                  <a:cubicBezTo>
                    <a:pt x="37769" y="35049"/>
                    <a:pt x="35024" y="37794"/>
                    <a:pt x="31641" y="37794"/>
                  </a:cubicBezTo>
                  <a:cubicBezTo>
                    <a:pt x="28259" y="37794"/>
                    <a:pt x="25514" y="35049"/>
                    <a:pt x="25514" y="31666"/>
                  </a:cubicBezTo>
                  <a:cubicBezTo>
                    <a:pt x="25514" y="28284"/>
                    <a:pt x="28259" y="25539"/>
                    <a:pt x="31641" y="25539"/>
                  </a:cubicBezTo>
                  <a:close/>
                  <a:moveTo>
                    <a:pt x="1" y="1"/>
                  </a:moveTo>
                  <a:lnTo>
                    <a:pt x="18995" y="44313"/>
                  </a:lnTo>
                  <a:lnTo>
                    <a:pt x="63307" y="63307"/>
                  </a:lnTo>
                  <a:lnTo>
                    <a:pt x="44312" y="1899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2428925" y="2366700"/>
              <a:ext cx="2170275" cy="2170900"/>
            </a:xfrm>
            <a:custGeom>
              <a:rect b="b" l="l" r="r" t="t"/>
              <a:pathLst>
                <a:path extrusionOk="0" h="86836" w="86811">
                  <a:moveTo>
                    <a:pt x="10147" y="0"/>
                  </a:moveTo>
                  <a:cubicBezTo>
                    <a:pt x="3799" y="8995"/>
                    <a:pt x="0" y="19877"/>
                    <a:pt x="0" y="31690"/>
                  </a:cubicBezTo>
                  <a:cubicBezTo>
                    <a:pt x="0" y="46886"/>
                    <a:pt x="6176" y="60660"/>
                    <a:pt x="16152" y="70635"/>
                  </a:cubicBezTo>
                  <a:cubicBezTo>
                    <a:pt x="16152" y="70659"/>
                    <a:pt x="16152" y="70659"/>
                    <a:pt x="16176" y="70659"/>
                  </a:cubicBezTo>
                  <a:cubicBezTo>
                    <a:pt x="26151" y="80659"/>
                    <a:pt x="39950" y="86835"/>
                    <a:pt x="55145" y="86835"/>
                  </a:cubicBezTo>
                  <a:cubicBezTo>
                    <a:pt x="66934" y="86835"/>
                    <a:pt x="77840" y="83012"/>
                    <a:pt x="86810" y="76688"/>
                  </a:cubicBezTo>
                  <a:lnTo>
                    <a:pt x="35391" y="54631"/>
                  </a:lnTo>
                  <a:cubicBezTo>
                    <a:pt x="33945" y="54018"/>
                    <a:pt x="32793" y="52866"/>
                    <a:pt x="32180" y="51420"/>
                  </a:cubicBezTo>
                  <a:lnTo>
                    <a:pt x="101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a:off x="5101600" y="3312125"/>
              <a:ext cx="995700" cy="1357200"/>
            </a:xfrm>
            <a:custGeom>
              <a:rect b="b" l="l" r="r" t="t"/>
              <a:pathLst>
                <a:path extrusionOk="0" h="54288" w="39828">
                  <a:moveTo>
                    <a:pt x="15318" y="1"/>
                  </a:moveTo>
                  <a:cubicBezTo>
                    <a:pt x="14044" y="13971"/>
                    <a:pt x="8505" y="26740"/>
                    <a:pt x="0" y="36960"/>
                  </a:cubicBezTo>
                  <a:lnTo>
                    <a:pt x="17304" y="54287"/>
                  </a:lnTo>
                  <a:cubicBezTo>
                    <a:pt x="30220" y="39558"/>
                    <a:pt x="38455" y="20710"/>
                    <a:pt x="39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8"/>
            <p:cNvSpPr/>
            <p:nvPr/>
          </p:nvSpPr>
          <p:spPr>
            <a:xfrm>
              <a:off x="1517200" y="1647975"/>
              <a:ext cx="996300" cy="1357825"/>
            </a:xfrm>
            <a:custGeom>
              <a:rect b="b" l="l" r="r" t="t"/>
              <a:pathLst>
                <a:path extrusionOk="0" h="54313" w="39852">
                  <a:moveTo>
                    <a:pt x="22524" y="1"/>
                  </a:moveTo>
                  <a:cubicBezTo>
                    <a:pt x="9632" y="14730"/>
                    <a:pt x="1373" y="33578"/>
                    <a:pt x="0" y="54312"/>
                  </a:cubicBezTo>
                  <a:lnTo>
                    <a:pt x="24509" y="54312"/>
                  </a:lnTo>
                  <a:cubicBezTo>
                    <a:pt x="25783" y="40318"/>
                    <a:pt x="31322" y="27549"/>
                    <a:pt x="39851" y="17328"/>
                  </a:cubicBezTo>
                  <a:lnTo>
                    <a:pt x="22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8"/>
            <p:cNvSpPr/>
            <p:nvPr/>
          </p:nvSpPr>
          <p:spPr>
            <a:xfrm>
              <a:off x="3015300" y="1780325"/>
              <a:ext cx="2170875" cy="2170275"/>
            </a:xfrm>
            <a:custGeom>
              <a:rect b="b" l="l" r="r" t="t"/>
              <a:pathLst>
                <a:path extrusionOk="0" h="86811" w="86835">
                  <a:moveTo>
                    <a:pt x="31690" y="1"/>
                  </a:moveTo>
                  <a:cubicBezTo>
                    <a:pt x="19877" y="1"/>
                    <a:pt x="8995" y="3799"/>
                    <a:pt x="0" y="10147"/>
                  </a:cubicBezTo>
                  <a:lnTo>
                    <a:pt x="51420" y="32181"/>
                  </a:lnTo>
                  <a:cubicBezTo>
                    <a:pt x="52866" y="32793"/>
                    <a:pt x="54017" y="33945"/>
                    <a:pt x="54630" y="35391"/>
                  </a:cubicBezTo>
                  <a:lnTo>
                    <a:pt x="76688" y="86811"/>
                  </a:lnTo>
                  <a:cubicBezTo>
                    <a:pt x="83011" y="77840"/>
                    <a:pt x="86835" y="66934"/>
                    <a:pt x="86835" y="55145"/>
                  </a:cubicBezTo>
                  <a:cubicBezTo>
                    <a:pt x="86835" y="39950"/>
                    <a:pt x="80658" y="26151"/>
                    <a:pt x="70659" y="16176"/>
                  </a:cubicBezTo>
                  <a:cubicBezTo>
                    <a:pt x="70659" y="16152"/>
                    <a:pt x="70634" y="16152"/>
                    <a:pt x="70634" y="16152"/>
                  </a:cubicBezTo>
                  <a:cubicBezTo>
                    <a:pt x="60659" y="6177"/>
                    <a:pt x="46885" y="1"/>
                    <a:pt x="31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8"/>
            <p:cNvSpPr/>
            <p:nvPr/>
          </p:nvSpPr>
          <p:spPr>
            <a:xfrm>
              <a:off x="1517200" y="3312125"/>
              <a:ext cx="996300" cy="1357200"/>
            </a:xfrm>
            <a:custGeom>
              <a:rect b="b" l="l" r="r" t="t"/>
              <a:pathLst>
                <a:path extrusionOk="0" h="54288" w="39852">
                  <a:moveTo>
                    <a:pt x="0" y="1"/>
                  </a:moveTo>
                  <a:cubicBezTo>
                    <a:pt x="1373" y="20710"/>
                    <a:pt x="9632" y="39558"/>
                    <a:pt x="22524" y="54287"/>
                  </a:cubicBezTo>
                  <a:lnTo>
                    <a:pt x="39851" y="36960"/>
                  </a:lnTo>
                  <a:cubicBezTo>
                    <a:pt x="31322" y="26740"/>
                    <a:pt x="25783" y="13971"/>
                    <a:pt x="24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3960725" y="868600"/>
              <a:ext cx="1357200" cy="996300"/>
            </a:xfrm>
            <a:custGeom>
              <a:rect b="b" l="l" r="r" t="t"/>
              <a:pathLst>
                <a:path extrusionOk="0" h="39852" w="54288">
                  <a:moveTo>
                    <a:pt x="0" y="1"/>
                  </a:moveTo>
                  <a:lnTo>
                    <a:pt x="0" y="24509"/>
                  </a:lnTo>
                  <a:cubicBezTo>
                    <a:pt x="13970" y="25784"/>
                    <a:pt x="26739" y="31323"/>
                    <a:pt x="36959" y="39852"/>
                  </a:cubicBezTo>
                  <a:lnTo>
                    <a:pt x="54287" y="22524"/>
                  </a:lnTo>
                  <a:cubicBezTo>
                    <a:pt x="39557" y="9632"/>
                    <a:pt x="20710" y="137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3960725" y="4453000"/>
              <a:ext cx="1357200" cy="1013475"/>
            </a:xfrm>
            <a:custGeom>
              <a:rect b="b" l="l" r="r" t="t"/>
              <a:pathLst>
                <a:path extrusionOk="0" h="40539" w="54288">
                  <a:moveTo>
                    <a:pt x="36959" y="1"/>
                  </a:moveTo>
                  <a:cubicBezTo>
                    <a:pt x="26739" y="8505"/>
                    <a:pt x="13970" y="14044"/>
                    <a:pt x="0" y="15319"/>
                  </a:cubicBezTo>
                  <a:lnTo>
                    <a:pt x="0" y="40538"/>
                  </a:lnTo>
                  <a:cubicBezTo>
                    <a:pt x="20710" y="39166"/>
                    <a:pt x="39557" y="30220"/>
                    <a:pt x="54287" y="17304"/>
                  </a:cubicBezTo>
                  <a:lnTo>
                    <a:pt x="369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5101600" y="1647975"/>
              <a:ext cx="995700" cy="1357825"/>
            </a:xfrm>
            <a:custGeom>
              <a:rect b="b" l="l" r="r" t="t"/>
              <a:pathLst>
                <a:path extrusionOk="0" h="54313" w="39828">
                  <a:moveTo>
                    <a:pt x="17304" y="1"/>
                  </a:moveTo>
                  <a:lnTo>
                    <a:pt x="0" y="17328"/>
                  </a:lnTo>
                  <a:cubicBezTo>
                    <a:pt x="8505" y="27549"/>
                    <a:pt x="14044" y="40318"/>
                    <a:pt x="15318" y="54312"/>
                  </a:cubicBezTo>
                  <a:lnTo>
                    <a:pt x="39827" y="54312"/>
                  </a:lnTo>
                  <a:cubicBezTo>
                    <a:pt x="38455" y="33578"/>
                    <a:pt x="30220" y="14730"/>
                    <a:pt x="173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2296575" y="4453000"/>
              <a:ext cx="1357800" cy="1013475"/>
            </a:xfrm>
            <a:custGeom>
              <a:rect b="b" l="l" r="r" t="t"/>
              <a:pathLst>
                <a:path extrusionOk="0" h="40539" w="54312">
                  <a:moveTo>
                    <a:pt x="17328" y="1"/>
                  </a:moveTo>
                  <a:lnTo>
                    <a:pt x="0" y="17304"/>
                  </a:lnTo>
                  <a:cubicBezTo>
                    <a:pt x="14730" y="30220"/>
                    <a:pt x="33577" y="39166"/>
                    <a:pt x="54312" y="40538"/>
                  </a:cubicBezTo>
                  <a:lnTo>
                    <a:pt x="54312" y="15319"/>
                  </a:lnTo>
                  <a:cubicBezTo>
                    <a:pt x="40317" y="14044"/>
                    <a:pt x="27548" y="8505"/>
                    <a:pt x="17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2296575" y="868600"/>
              <a:ext cx="1357800" cy="996300"/>
            </a:xfrm>
            <a:custGeom>
              <a:rect b="b" l="l" r="r" t="t"/>
              <a:pathLst>
                <a:path extrusionOk="0" h="39852" w="54312">
                  <a:moveTo>
                    <a:pt x="54312" y="1"/>
                  </a:moveTo>
                  <a:cubicBezTo>
                    <a:pt x="33577" y="1373"/>
                    <a:pt x="14730" y="9632"/>
                    <a:pt x="0" y="22524"/>
                  </a:cubicBezTo>
                  <a:lnTo>
                    <a:pt x="17328" y="39852"/>
                  </a:lnTo>
                  <a:cubicBezTo>
                    <a:pt x="27548" y="31323"/>
                    <a:pt x="40317" y="25784"/>
                    <a:pt x="54312" y="24509"/>
                  </a:cubicBezTo>
                  <a:lnTo>
                    <a:pt x="54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3363325" y="238125"/>
              <a:ext cx="887850" cy="357225"/>
            </a:xfrm>
            <a:custGeom>
              <a:rect b="b" l="l" r="r" t="t"/>
              <a:pathLst>
                <a:path extrusionOk="0" h="14289" w="35514">
                  <a:moveTo>
                    <a:pt x="17769" y="0"/>
                  </a:moveTo>
                  <a:cubicBezTo>
                    <a:pt x="9191" y="0"/>
                    <a:pt x="2034" y="6323"/>
                    <a:pt x="0" y="14289"/>
                  </a:cubicBezTo>
                  <a:cubicBezTo>
                    <a:pt x="5784" y="13284"/>
                    <a:pt x="11691" y="12671"/>
                    <a:pt x="17769" y="12671"/>
                  </a:cubicBezTo>
                  <a:cubicBezTo>
                    <a:pt x="23823" y="12671"/>
                    <a:pt x="29729" y="13284"/>
                    <a:pt x="35513" y="14289"/>
                  </a:cubicBezTo>
                  <a:cubicBezTo>
                    <a:pt x="33504" y="6323"/>
                    <a:pt x="26347" y="0"/>
                    <a:pt x="17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78"/>
          <p:cNvGrpSpPr/>
          <p:nvPr/>
        </p:nvGrpSpPr>
        <p:grpSpPr>
          <a:xfrm>
            <a:off x="5382859" y="2955429"/>
            <a:ext cx="365985" cy="365853"/>
            <a:chOff x="1190625" y="248525"/>
            <a:chExt cx="5228350" cy="5226475"/>
          </a:xfrm>
        </p:grpSpPr>
        <p:sp>
          <p:nvSpPr>
            <p:cNvPr id="1211" name="Google Shape;1211;p78"/>
            <p:cNvSpPr/>
            <p:nvPr/>
          </p:nvSpPr>
          <p:spPr>
            <a:xfrm>
              <a:off x="1379950" y="2124675"/>
              <a:ext cx="550250" cy="269625"/>
            </a:xfrm>
            <a:custGeom>
              <a:rect b="b" l="l" r="r" t="t"/>
              <a:pathLst>
                <a:path extrusionOk="0" h="10785" w="22010">
                  <a:moveTo>
                    <a:pt x="11201" y="1"/>
                  </a:moveTo>
                  <a:lnTo>
                    <a:pt x="0" y="5392"/>
                  </a:lnTo>
                  <a:lnTo>
                    <a:pt x="11201" y="10784"/>
                  </a:lnTo>
                  <a:lnTo>
                    <a:pt x="22009" y="5392"/>
                  </a:lnTo>
                  <a:lnTo>
                    <a:pt x="11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2615175" y="2124675"/>
              <a:ext cx="540450" cy="269625"/>
            </a:xfrm>
            <a:custGeom>
              <a:rect b="b" l="l" r="r" t="t"/>
              <a:pathLst>
                <a:path extrusionOk="0" h="10785" w="21618">
                  <a:moveTo>
                    <a:pt x="10809" y="1"/>
                  </a:moveTo>
                  <a:lnTo>
                    <a:pt x="1" y="5392"/>
                  </a:lnTo>
                  <a:lnTo>
                    <a:pt x="10809" y="10784"/>
                  </a:lnTo>
                  <a:lnTo>
                    <a:pt x="21618" y="5392"/>
                  </a:lnTo>
                  <a:lnTo>
                    <a:pt x="108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8"/>
            <p:cNvSpPr/>
            <p:nvPr/>
          </p:nvSpPr>
          <p:spPr>
            <a:xfrm>
              <a:off x="1190625" y="248525"/>
              <a:ext cx="2154325" cy="1840025"/>
            </a:xfrm>
            <a:custGeom>
              <a:rect b="b" l="l" r="r" t="t"/>
              <a:pathLst>
                <a:path extrusionOk="0" h="73601" w="86173">
                  <a:moveTo>
                    <a:pt x="43282" y="49802"/>
                  </a:moveTo>
                  <a:cubicBezTo>
                    <a:pt x="46665" y="49802"/>
                    <a:pt x="49410" y="52547"/>
                    <a:pt x="49410" y="55930"/>
                  </a:cubicBezTo>
                  <a:cubicBezTo>
                    <a:pt x="49410" y="59312"/>
                    <a:pt x="46665" y="62057"/>
                    <a:pt x="43282" y="62057"/>
                  </a:cubicBezTo>
                  <a:cubicBezTo>
                    <a:pt x="39900" y="62057"/>
                    <a:pt x="37155" y="59312"/>
                    <a:pt x="37155" y="55930"/>
                  </a:cubicBezTo>
                  <a:cubicBezTo>
                    <a:pt x="37155" y="52547"/>
                    <a:pt x="39900" y="49802"/>
                    <a:pt x="43282" y="49802"/>
                  </a:cubicBezTo>
                  <a:close/>
                  <a:moveTo>
                    <a:pt x="6127" y="1"/>
                  </a:moveTo>
                  <a:cubicBezTo>
                    <a:pt x="2745" y="1"/>
                    <a:pt x="0" y="2721"/>
                    <a:pt x="0" y="6128"/>
                  </a:cubicBezTo>
                  <a:lnTo>
                    <a:pt x="0" y="70537"/>
                  </a:lnTo>
                  <a:lnTo>
                    <a:pt x="16053" y="62719"/>
                  </a:lnTo>
                  <a:cubicBezTo>
                    <a:pt x="16911" y="62277"/>
                    <a:pt x="17849" y="62057"/>
                    <a:pt x="18786" y="62057"/>
                  </a:cubicBezTo>
                  <a:cubicBezTo>
                    <a:pt x="19723" y="62057"/>
                    <a:pt x="20661" y="62277"/>
                    <a:pt x="21519" y="62719"/>
                  </a:cubicBezTo>
                  <a:lnTo>
                    <a:pt x="43282" y="73600"/>
                  </a:lnTo>
                  <a:lnTo>
                    <a:pt x="65046" y="62719"/>
                  </a:lnTo>
                  <a:cubicBezTo>
                    <a:pt x="65904" y="62277"/>
                    <a:pt x="66842" y="62057"/>
                    <a:pt x="67782" y="62057"/>
                  </a:cubicBezTo>
                  <a:cubicBezTo>
                    <a:pt x="68723" y="62057"/>
                    <a:pt x="69666" y="62277"/>
                    <a:pt x="70536" y="62719"/>
                  </a:cubicBezTo>
                  <a:lnTo>
                    <a:pt x="86173" y="70537"/>
                  </a:lnTo>
                  <a:lnTo>
                    <a:pt x="86173" y="6128"/>
                  </a:lnTo>
                  <a:cubicBezTo>
                    <a:pt x="86173" y="2721"/>
                    <a:pt x="83428" y="1"/>
                    <a:pt x="80046" y="1"/>
                  </a:cubicBezTo>
                  <a:lnTo>
                    <a:pt x="61664" y="1"/>
                  </a:lnTo>
                  <a:lnTo>
                    <a:pt x="61664" y="18774"/>
                  </a:lnTo>
                  <a:cubicBezTo>
                    <a:pt x="61664" y="22157"/>
                    <a:pt x="58919" y="24902"/>
                    <a:pt x="55537" y="24902"/>
                  </a:cubicBezTo>
                  <a:cubicBezTo>
                    <a:pt x="52155" y="24902"/>
                    <a:pt x="49410" y="22157"/>
                    <a:pt x="49410" y="18774"/>
                  </a:cubicBezTo>
                  <a:lnTo>
                    <a:pt x="49410" y="1"/>
                  </a:lnTo>
                  <a:lnTo>
                    <a:pt x="37155" y="1"/>
                  </a:lnTo>
                  <a:lnTo>
                    <a:pt x="37155" y="18774"/>
                  </a:lnTo>
                  <a:cubicBezTo>
                    <a:pt x="37155" y="22157"/>
                    <a:pt x="34410" y="24902"/>
                    <a:pt x="31028" y="24902"/>
                  </a:cubicBezTo>
                  <a:cubicBezTo>
                    <a:pt x="27646" y="24902"/>
                    <a:pt x="24901" y="22157"/>
                    <a:pt x="24901" y="18774"/>
                  </a:cubicBezTo>
                  <a:lnTo>
                    <a:pt x="24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8"/>
            <p:cNvSpPr/>
            <p:nvPr/>
          </p:nvSpPr>
          <p:spPr>
            <a:xfrm>
              <a:off x="2579025" y="4403375"/>
              <a:ext cx="1340050" cy="1071625"/>
            </a:xfrm>
            <a:custGeom>
              <a:rect b="b" l="l" r="r" t="t"/>
              <a:pathLst>
                <a:path extrusionOk="0" h="42865" w="53602">
                  <a:moveTo>
                    <a:pt x="30637" y="1"/>
                  </a:moveTo>
                  <a:cubicBezTo>
                    <a:pt x="13750" y="1"/>
                    <a:pt x="1" y="13750"/>
                    <a:pt x="1" y="30637"/>
                  </a:cubicBezTo>
                  <a:cubicBezTo>
                    <a:pt x="1" y="34460"/>
                    <a:pt x="957" y="38136"/>
                    <a:pt x="2305" y="41641"/>
                  </a:cubicBezTo>
                  <a:cubicBezTo>
                    <a:pt x="5788" y="42462"/>
                    <a:pt x="9220" y="42865"/>
                    <a:pt x="12585" y="42865"/>
                  </a:cubicBezTo>
                  <a:cubicBezTo>
                    <a:pt x="19165" y="42865"/>
                    <a:pt x="25486" y="41324"/>
                    <a:pt x="31421" y="38357"/>
                  </a:cubicBezTo>
                  <a:cubicBezTo>
                    <a:pt x="41666" y="33235"/>
                    <a:pt x="49313" y="24436"/>
                    <a:pt x="52940" y="13554"/>
                  </a:cubicBezTo>
                  <a:cubicBezTo>
                    <a:pt x="53258" y="12574"/>
                    <a:pt x="53356" y="11593"/>
                    <a:pt x="53602" y="10588"/>
                  </a:cubicBezTo>
                  <a:cubicBezTo>
                    <a:pt x="47989" y="4167"/>
                    <a:pt x="39828" y="1"/>
                    <a:pt x="30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1190625" y="2430425"/>
              <a:ext cx="2757250" cy="2857125"/>
            </a:xfrm>
            <a:custGeom>
              <a:rect b="b" l="l" r="r" t="t"/>
              <a:pathLst>
                <a:path extrusionOk="0" h="114285" w="110290">
                  <a:moveTo>
                    <a:pt x="43282" y="11544"/>
                  </a:moveTo>
                  <a:cubicBezTo>
                    <a:pt x="46665" y="11544"/>
                    <a:pt x="49410" y="14289"/>
                    <a:pt x="49410" y="17671"/>
                  </a:cubicBezTo>
                  <a:cubicBezTo>
                    <a:pt x="49410" y="21053"/>
                    <a:pt x="46665" y="23798"/>
                    <a:pt x="43282" y="23798"/>
                  </a:cubicBezTo>
                  <a:cubicBezTo>
                    <a:pt x="39900" y="23798"/>
                    <a:pt x="37155" y="21053"/>
                    <a:pt x="37155" y="17671"/>
                  </a:cubicBezTo>
                  <a:cubicBezTo>
                    <a:pt x="37155" y="14289"/>
                    <a:pt x="39900" y="11544"/>
                    <a:pt x="43282" y="11544"/>
                  </a:cubicBezTo>
                  <a:close/>
                  <a:moveTo>
                    <a:pt x="43282" y="0"/>
                  </a:moveTo>
                  <a:lnTo>
                    <a:pt x="21519" y="10882"/>
                  </a:lnTo>
                  <a:cubicBezTo>
                    <a:pt x="20661" y="11323"/>
                    <a:pt x="19723" y="11544"/>
                    <a:pt x="18786" y="11544"/>
                  </a:cubicBezTo>
                  <a:cubicBezTo>
                    <a:pt x="17849" y="11544"/>
                    <a:pt x="16911" y="11323"/>
                    <a:pt x="16053" y="10882"/>
                  </a:cubicBezTo>
                  <a:lnTo>
                    <a:pt x="0" y="3064"/>
                  </a:lnTo>
                  <a:lnTo>
                    <a:pt x="0" y="29926"/>
                  </a:lnTo>
                  <a:cubicBezTo>
                    <a:pt x="0" y="36543"/>
                    <a:pt x="1569" y="43185"/>
                    <a:pt x="4534" y="49091"/>
                  </a:cubicBezTo>
                  <a:lnTo>
                    <a:pt x="29435" y="98084"/>
                  </a:lnTo>
                  <a:cubicBezTo>
                    <a:pt x="32793" y="104800"/>
                    <a:pt x="37744" y="110241"/>
                    <a:pt x="43626" y="114285"/>
                  </a:cubicBezTo>
                  <a:cubicBezTo>
                    <a:pt x="43454" y="112716"/>
                    <a:pt x="43282" y="111148"/>
                    <a:pt x="43282" y="109555"/>
                  </a:cubicBezTo>
                  <a:cubicBezTo>
                    <a:pt x="43282" y="85904"/>
                    <a:pt x="62522" y="66664"/>
                    <a:pt x="86173" y="66664"/>
                  </a:cubicBezTo>
                  <a:cubicBezTo>
                    <a:pt x="95094" y="66664"/>
                    <a:pt x="103403" y="69434"/>
                    <a:pt x="110289" y="74139"/>
                  </a:cubicBezTo>
                  <a:cubicBezTo>
                    <a:pt x="109726" y="69189"/>
                    <a:pt x="108427" y="64311"/>
                    <a:pt x="106147" y="59753"/>
                  </a:cubicBezTo>
                  <a:lnTo>
                    <a:pt x="86173" y="19803"/>
                  </a:lnTo>
                  <a:lnTo>
                    <a:pt x="86173" y="3064"/>
                  </a:lnTo>
                  <a:lnTo>
                    <a:pt x="70536" y="10882"/>
                  </a:lnTo>
                  <a:cubicBezTo>
                    <a:pt x="69666" y="11323"/>
                    <a:pt x="68723" y="11544"/>
                    <a:pt x="67782" y="11544"/>
                  </a:cubicBezTo>
                  <a:cubicBezTo>
                    <a:pt x="66842" y="11544"/>
                    <a:pt x="65904" y="11323"/>
                    <a:pt x="65046" y="10882"/>
                  </a:cubicBezTo>
                  <a:lnTo>
                    <a:pt x="43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5065450" y="2124675"/>
              <a:ext cx="539825" cy="269625"/>
            </a:xfrm>
            <a:custGeom>
              <a:rect b="b" l="l" r="r" t="t"/>
              <a:pathLst>
                <a:path extrusionOk="0" h="10785" w="21593">
                  <a:moveTo>
                    <a:pt x="10809" y="1"/>
                  </a:moveTo>
                  <a:lnTo>
                    <a:pt x="0" y="5392"/>
                  </a:lnTo>
                  <a:lnTo>
                    <a:pt x="10809" y="10784"/>
                  </a:lnTo>
                  <a:lnTo>
                    <a:pt x="21593" y="5392"/>
                  </a:lnTo>
                  <a:lnTo>
                    <a:pt x="108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3650675" y="248525"/>
              <a:ext cx="2143925" cy="1840025"/>
            </a:xfrm>
            <a:custGeom>
              <a:rect b="b" l="l" r="r" t="t"/>
              <a:pathLst>
                <a:path extrusionOk="0" h="73601" w="85757">
                  <a:moveTo>
                    <a:pt x="42891" y="49802"/>
                  </a:moveTo>
                  <a:cubicBezTo>
                    <a:pt x="46273" y="49802"/>
                    <a:pt x="49018" y="52547"/>
                    <a:pt x="49018" y="55930"/>
                  </a:cubicBezTo>
                  <a:cubicBezTo>
                    <a:pt x="49018" y="59312"/>
                    <a:pt x="46273" y="62057"/>
                    <a:pt x="42891" y="62057"/>
                  </a:cubicBezTo>
                  <a:cubicBezTo>
                    <a:pt x="39509" y="62057"/>
                    <a:pt x="36764" y="59312"/>
                    <a:pt x="36764" y="55930"/>
                  </a:cubicBezTo>
                  <a:cubicBezTo>
                    <a:pt x="36764" y="52547"/>
                    <a:pt x="39509" y="49802"/>
                    <a:pt x="42891" y="49802"/>
                  </a:cubicBezTo>
                  <a:close/>
                  <a:moveTo>
                    <a:pt x="6128" y="1"/>
                  </a:moveTo>
                  <a:cubicBezTo>
                    <a:pt x="2746" y="1"/>
                    <a:pt x="1" y="2721"/>
                    <a:pt x="1" y="6128"/>
                  </a:cubicBezTo>
                  <a:lnTo>
                    <a:pt x="1" y="70537"/>
                  </a:lnTo>
                  <a:lnTo>
                    <a:pt x="15637" y="62719"/>
                  </a:lnTo>
                  <a:cubicBezTo>
                    <a:pt x="16507" y="62277"/>
                    <a:pt x="17451" y="62057"/>
                    <a:pt x="18391" y="62057"/>
                  </a:cubicBezTo>
                  <a:cubicBezTo>
                    <a:pt x="19332" y="62057"/>
                    <a:pt x="20269" y="62277"/>
                    <a:pt x="21127" y="62719"/>
                  </a:cubicBezTo>
                  <a:lnTo>
                    <a:pt x="42891" y="73600"/>
                  </a:lnTo>
                  <a:lnTo>
                    <a:pt x="64655" y="62719"/>
                  </a:lnTo>
                  <a:cubicBezTo>
                    <a:pt x="65513" y="62277"/>
                    <a:pt x="66450" y="62057"/>
                    <a:pt x="67388" y="62057"/>
                  </a:cubicBezTo>
                  <a:cubicBezTo>
                    <a:pt x="68325" y="62057"/>
                    <a:pt x="69263" y="62277"/>
                    <a:pt x="70120" y="62719"/>
                  </a:cubicBezTo>
                  <a:lnTo>
                    <a:pt x="85757" y="70537"/>
                  </a:lnTo>
                  <a:lnTo>
                    <a:pt x="85757" y="6128"/>
                  </a:lnTo>
                  <a:cubicBezTo>
                    <a:pt x="85757" y="2721"/>
                    <a:pt x="83036" y="1"/>
                    <a:pt x="79654" y="1"/>
                  </a:cubicBezTo>
                  <a:lnTo>
                    <a:pt x="61273" y="1"/>
                  </a:lnTo>
                  <a:lnTo>
                    <a:pt x="61273" y="18774"/>
                  </a:lnTo>
                  <a:cubicBezTo>
                    <a:pt x="61273" y="22157"/>
                    <a:pt x="58528" y="24902"/>
                    <a:pt x="55145" y="24902"/>
                  </a:cubicBezTo>
                  <a:cubicBezTo>
                    <a:pt x="51763" y="24902"/>
                    <a:pt x="49018" y="22157"/>
                    <a:pt x="49018" y="18774"/>
                  </a:cubicBezTo>
                  <a:lnTo>
                    <a:pt x="49018" y="1"/>
                  </a:lnTo>
                  <a:lnTo>
                    <a:pt x="36764" y="1"/>
                  </a:lnTo>
                  <a:lnTo>
                    <a:pt x="36764" y="18774"/>
                  </a:lnTo>
                  <a:cubicBezTo>
                    <a:pt x="36764" y="22157"/>
                    <a:pt x="34019" y="24902"/>
                    <a:pt x="30637" y="24902"/>
                  </a:cubicBezTo>
                  <a:cubicBezTo>
                    <a:pt x="27254" y="24902"/>
                    <a:pt x="24509" y="22157"/>
                    <a:pt x="24509" y="18774"/>
                  </a:cubicBezTo>
                  <a:lnTo>
                    <a:pt x="245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3840000" y="2124675"/>
              <a:ext cx="540450" cy="269625"/>
            </a:xfrm>
            <a:custGeom>
              <a:rect b="b" l="l" r="r" t="t"/>
              <a:pathLst>
                <a:path extrusionOk="0" h="10785" w="21618">
                  <a:moveTo>
                    <a:pt x="10809" y="1"/>
                  </a:moveTo>
                  <a:lnTo>
                    <a:pt x="1" y="5392"/>
                  </a:lnTo>
                  <a:lnTo>
                    <a:pt x="10809" y="10784"/>
                  </a:lnTo>
                  <a:lnTo>
                    <a:pt x="21618" y="5392"/>
                  </a:lnTo>
                  <a:lnTo>
                    <a:pt x="108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3650675" y="2430425"/>
              <a:ext cx="2768300" cy="2857125"/>
            </a:xfrm>
            <a:custGeom>
              <a:rect b="b" l="l" r="r" t="t"/>
              <a:pathLst>
                <a:path extrusionOk="0" h="114285" w="110732">
                  <a:moveTo>
                    <a:pt x="42891" y="11544"/>
                  </a:moveTo>
                  <a:cubicBezTo>
                    <a:pt x="46273" y="11544"/>
                    <a:pt x="49018" y="14289"/>
                    <a:pt x="49018" y="17671"/>
                  </a:cubicBezTo>
                  <a:cubicBezTo>
                    <a:pt x="49018" y="21053"/>
                    <a:pt x="46273" y="23798"/>
                    <a:pt x="42891" y="23798"/>
                  </a:cubicBezTo>
                  <a:cubicBezTo>
                    <a:pt x="39509" y="23798"/>
                    <a:pt x="36764" y="21053"/>
                    <a:pt x="36764" y="17671"/>
                  </a:cubicBezTo>
                  <a:cubicBezTo>
                    <a:pt x="36764" y="14289"/>
                    <a:pt x="39509" y="11544"/>
                    <a:pt x="42891" y="11544"/>
                  </a:cubicBezTo>
                  <a:close/>
                  <a:moveTo>
                    <a:pt x="42891" y="0"/>
                  </a:moveTo>
                  <a:lnTo>
                    <a:pt x="21127" y="10882"/>
                  </a:lnTo>
                  <a:cubicBezTo>
                    <a:pt x="20269" y="11323"/>
                    <a:pt x="19332" y="11544"/>
                    <a:pt x="18391" y="11544"/>
                  </a:cubicBezTo>
                  <a:cubicBezTo>
                    <a:pt x="17451" y="11544"/>
                    <a:pt x="16507" y="11323"/>
                    <a:pt x="15637" y="10882"/>
                  </a:cubicBezTo>
                  <a:lnTo>
                    <a:pt x="1" y="3064"/>
                  </a:lnTo>
                  <a:lnTo>
                    <a:pt x="1" y="16911"/>
                  </a:lnTo>
                  <a:lnTo>
                    <a:pt x="18701" y="54263"/>
                  </a:lnTo>
                  <a:cubicBezTo>
                    <a:pt x="23897" y="64679"/>
                    <a:pt x="25514" y="76174"/>
                    <a:pt x="23725" y="87448"/>
                  </a:cubicBezTo>
                  <a:lnTo>
                    <a:pt x="29044" y="98084"/>
                  </a:lnTo>
                  <a:cubicBezTo>
                    <a:pt x="32401" y="104800"/>
                    <a:pt x="37328" y="110241"/>
                    <a:pt x="43234" y="114285"/>
                  </a:cubicBezTo>
                  <a:cubicBezTo>
                    <a:pt x="43063" y="112716"/>
                    <a:pt x="42891" y="111148"/>
                    <a:pt x="42891" y="109555"/>
                  </a:cubicBezTo>
                  <a:cubicBezTo>
                    <a:pt x="42891" y="85904"/>
                    <a:pt x="62130" y="66664"/>
                    <a:pt x="85757" y="66664"/>
                  </a:cubicBezTo>
                  <a:cubicBezTo>
                    <a:pt x="94703" y="66664"/>
                    <a:pt x="103869" y="69434"/>
                    <a:pt x="110731" y="74139"/>
                  </a:cubicBezTo>
                  <a:cubicBezTo>
                    <a:pt x="110168" y="69189"/>
                    <a:pt x="108893" y="64311"/>
                    <a:pt x="106589" y="59728"/>
                  </a:cubicBezTo>
                  <a:lnTo>
                    <a:pt x="85757" y="19803"/>
                  </a:lnTo>
                  <a:lnTo>
                    <a:pt x="85757" y="3064"/>
                  </a:lnTo>
                  <a:lnTo>
                    <a:pt x="70120" y="10882"/>
                  </a:lnTo>
                  <a:cubicBezTo>
                    <a:pt x="69263" y="11323"/>
                    <a:pt x="68325" y="11544"/>
                    <a:pt x="67388" y="11544"/>
                  </a:cubicBezTo>
                  <a:cubicBezTo>
                    <a:pt x="66450" y="11544"/>
                    <a:pt x="65513" y="11323"/>
                    <a:pt x="64655" y="10882"/>
                  </a:cubicBezTo>
                  <a:lnTo>
                    <a:pt x="42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5029300" y="4403375"/>
              <a:ext cx="1361475" cy="1071625"/>
            </a:xfrm>
            <a:custGeom>
              <a:rect b="b" l="l" r="r" t="t"/>
              <a:pathLst>
                <a:path extrusionOk="0" h="42865" w="54459">
                  <a:moveTo>
                    <a:pt x="30612" y="1"/>
                  </a:moveTo>
                  <a:cubicBezTo>
                    <a:pt x="13725" y="1"/>
                    <a:pt x="0" y="13750"/>
                    <a:pt x="0" y="30637"/>
                  </a:cubicBezTo>
                  <a:cubicBezTo>
                    <a:pt x="0" y="34460"/>
                    <a:pt x="932" y="38136"/>
                    <a:pt x="2304" y="41641"/>
                  </a:cubicBezTo>
                  <a:cubicBezTo>
                    <a:pt x="5787" y="42462"/>
                    <a:pt x="9220" y="42865"/>
                    <a:pt x="12585" y="42865"/>
                  </a:cubicBezTo>
                  <a:cubicBezTo>
                    <a:pt x="19164" y="42865"/>
                    <a:pt x="25486" y="41324"/>
                    <a:pt x="31421" y="38357"/>
                  </a:cubicBezTo>
                  <a:cubicBezTo>
                    <a:pt x="41665" y="33235"/>
                    <a:pt x="50145" y="24436"/>
                    <a:pt x="53773" y="13554"/>
                  </a:cubicBezTo>
                  <a:cubicBezTo>
                    <a:pt x="54091" y="12574"/>
                    <a:pt x="54189" y="11593"/>
                    <a:pt x="54459" y="10588"/>
                  </a:cubicBezTo>
                  <a:cubicBezTo>
                    <a:pt x="48822" y="4167"/>
                    <a:pt x="39827" y="1"/>
                    <a:pt x="3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78"/>
          <p:cNvGrpSpPr/>
          <p:nvPr/>
        </p:nvGrpSpPr>
        <p:grpSpPr>
          <a:xfrm>
            <a:off x="6115885" y="2955385"/>
            <a:ext cx="354070" cy="365984"/>
            <a:chOff x="1272100" y="238125"/>
            <a:chExt cx="5065375" cy="5228350"/>
          </a:xfrm>
        </p:grpSpPr>
        <p:sp>
          <p:nvSpPr>
            <p:cNvPr id="1222" name="Google Shape;1222;p78"/>
            <p:cNvSpPr/>
            <p:nvPr/>
          </p:nvSpPr>
          <p:spPr>
            <a:xfrm>
              <a:off x="4805650" y="3059075"/>
              <a:ext cx="1531825" cy="2407400"/>
            </a:xfrm>
            <a:custGeom>
              <a:rect b="b" l="l" r="r" t="t"/>
              <a:pathLst>
                <a:path extrusionOk="0" h="96296" w="61273">
                  <a:moveTo>
                    <a:pt x="37695" y="0"/>
                  </a:moveTo>
                  <a:cubicBezTo>
                    <a:pt x="28676" y="11961"/>
                    <a:pt x="15098" y="19877"/>
                    <a:pt x="1" y="21593"/>
                  </a:cubicBezTo>
                  <a:lnTo>
                    <a:pt x="1" y="96295"/>
                  </a:lnTo>
                  <a:lnTo>
                    <a:pt x="24510" y="96295"/>
                  </a:lnTo>
                  <a:lnTo>
                    <a:pt x="24510" y="52596"/>
                  </a:lnTo>
                  <a:cubicBezTo>
                    <a:pt x="24510" y="49214"/>
                    <a:pt x="27255" y="46469"/>
                    <a:pt x="30637" y="46469"/>
                  </a:cubicBezTo>
                  <a:cubicBezTo>
                    <a:pt x="34019" y="46469"/>
                    <a:pt x="36764" y="49214"/>
                    <a:pt x="36764" y="52596"/>
                  </a:cubicBezTo>
                  <a:lnTo>
                    <a:pt x="36764" y="96295"/>
                  </a:lnTo>
                  <a:lnTo>
                    <a:pt x="55145" y="96295"/>
                  </a:lnTo>
                  <a:cubicBezTo>
                    <a:pt x="58528" y="96295"/>
                    <a:pt x="61273" y="93550"/>
                    <a:pt x="61273" y="90168"/>
                  </a:cubicBezTo>
                  <a:lnTo>
                    <a:pt x="61273" y="34215"/>
                  </a:lnTo>
                  <a:cubicBezTo>
                    <a:pt x="61273" y="18578"/>
                    <a:pt x="51469" y="5294"/>
                    <a:pt x="37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4346125" y="238125"/>
              <a:ext cx="612725" cy="612725"/>
            </a:xfrm>
            <a:custGeom>
              <a:rect b="b" l="l" r="r" t="t"/>
              <a:pathLst>
                <a:path extrusionOk="0" h="24509" w="24509">
                  <a:moveTo>
                    <a:pt x="12255" y="0"/>
                  </a:moveTo>
                  <a:cubicBezTo>
                    <a:pt x="5490" y="0"/>
                    <a:pt x="0" y="5490"/>
                    <a:pt x="0" y="12254"/>
                  </a:cubicBezTo>
                  <a:cubicBezTo>
                    <a:pt x="0" y="19019"/>
                    <a:pt x="5490" y="24509"/>
                    <a:pt x="12255" y="24509"/>
                  </a:cubicBezTo>
                  <a:cubicBezTo>
                    <a:pt x="19019" y="24509"/>
                    <a:pt x="24509" y="19019"/>
                    <a:pt x="24509" y="12254"/>
                  </a:cubicBezTo>
                  <a:cubicBezTo>
                    <a:pt x="24509" y="5490"/>
                    <a:pt x="19019" y="0"/>
                    <a:pt x="12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3580225" y="1769900"/>
              <a:ext cx="919100" cy="612750"/>
            </a:xfrm>
            <a:custGeom>
              <a:rect b="b" l="l" r="r" t="t"/>
              <a:pathLst>
                <a:path extrusionOk="0" h="24510" w="36764">
                  <a:moveTo>
                    <a:pt x="0" y="1"/>
                  </a:moveTo>
                  <a:lnTo>
                    <a:pt x="0" y="6128"/>
                  </a:lnTo>
                  <a:cubicBezTo>
                    <a:pt x="0" y="16275"/>
                    <a:pt x="8235" y="24510"/>
                    <a:pt x="18382" y="24510"/>
                  </a:cubicBezTo>
                  <a:cubicBezTo>
                    <a:pt x="28528" y="24510"/>
                    <a:pt x="36763" y="16275"/>
                    <a:pt x="36763" y="6128"/>
                  </a:cubicBezTo>
                  <a:lnTo>
                    <a:pt x="367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4805650" y="1769900"/>
              <a:ext cx="919100" cy="612750"/>
            </a:xfrm>
            <a:custGeom>
              <a:rect b="b" l="l" r="r" t="t"/>
              <a:pathLst>
                <a:path extrusionOk="0" h="24510" w="36764">
                  <a:moveTo>
                    <a:pt x="1" y="1"/>
                  </a:moveTo>
                  <a:lnTo>
                    <a:pt x="1" y="6128"/>
                  </a:lnTo>
                  <a:cubicBezTo>
                    <a:pt x="1" y="16275"/>
                    <a:pt x="8236" y="24510"/>
                    <a:pt x="18382" y="24510"/>
                  </a:cubicBezTo>
                  <a:cubicBezTo>
                    <a:pt x="28529" y="24510"/>
                    <a:pt x="36764" y="16275"/>
                    <a:pt x="36764" y="6128"/>
                  </a:cubicBezTo>
                  <a:lnTo>
                    <a:pt x="36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3642100" y="2377725"/>
              <a:ext cx="2020775" cy="924000"/>
            </a:xfrm>
            <a:custGeom>
              <a:rect b="b" l="l" r="r" t="t"/>
              <a:pathLst>
                <a:path extrusionOk="0" h="36960" w="80831">
                  <a:moveTo>
                    <a:pt x="40416" y="1"/>
                  </a:moveTo>
                  <a:cubicBezTo>
                    <a:pt x="34828" y="7525"/>
                    <a:pt x="25955" y="12451"/>
                    <a:pt x="15907" y="12451"/>
                  </a:cubicBezTo>
                  <a:cubicBezTo>
                    <a:pt x="10074" y="12451"/>
                    <a:pt x="4657" y="10711"/>
                    <a:pt x="1" y="7868"/>
                  </a:cubicBezTo>
                  <a:lnTo>
                    <a:pt x="1" y="7868"/>
                  </a:lnTo>
                  <a:cubicBezTo>
                    <a:pt x="5785" y="24730"/>
                    <a:pt x="21617" y="36960"/>
                    <a:pt x="40416" y="36960"/>
                  </a:cubicBezTo>
                  <a:cubicBezTo>
                    <a:pt x="59214" y="36960"/>
                    <a:pt x="75046" y="24730"/>
                    <a:pt x="80831" y="7868"/>
                  </a:cubicBezTo>
                  <a:lnTo>
                    <a:pt x="80831" y="7868"/>
                  </a:lnTo>
                  <a:cubicBezTo>
                    <a:pt x="76174" y="10711"/>
                    <a:pt x="70757" y="12451"/>
                    <a:pt x="64924" y="12451"/>
                  </a:cubicBezTo>
                  <a:cubicBezTo>
                    <a:pt x="54876" y="12451"/>
                    <a:pt x="46004" y="7525"/>
                    <a:pt x="40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3659875" y="818350"/>
              <a:ext cx="1985225" cy="645225"/>
            </a:xfrm>
            <a:custGeom>
              <a:rect b="b" l="l" r="r" t="t"/>
              <a:pathLst>
                <a:path extrusionOk="0" h="25809" w="79409">
                  <a:moveTo>
                    <a:pt x="17892" y="1"/>
                  </a:moveTo>
                  <a:cubicBezTo>
                    <a:pt x="9632" y="6814"/>
                    <a:pt x="3432" y="15760"/>
                    <a:pt x="0" y="25809"/>
                  </a:cubicBezTo>
                  <a:lnTo>
                    <a:pt x="79409" y="25809"/>
                  </a:lnTo>
                  <a:cubicBezTo>
                    <a:pt x="75978" y="15760"/>
                    <a:pt x="69777" y="6814"/>
                    <a:pt x="61517" y="1"/>
                  </a:cubicBezTo>
                  <a:cubicBezTo>
                    <a:pt x="57473" y="8015"/>
                    <a:pt x="49263" y="13554"/>
                    <a:pt x="39705" y="13554"/>
                  </a:cubicBezTo>
                  <a:cubicBezTo>
                    <a:pt x="30146" y="13554"/>
                    <a:pt x="21936" y="8015"/>
                    <a:pt x="17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1272100" y="2005200"/>
              <a:ext cx="1225475" cy="3461275"/>
            </a:xfrm>
            <a:custGeom>
              <a:rect b="b" l="l" r="r" t="t"/>
              <a:pathLst>
                <a:path extrusionOk="0" h="138451" w="49019">
                  <a:moveTo>
                    <a:pt x="1" y="0"/>
                  </a:moveTo>
                  <a:lnTo>
                    <a:pt x="1" y="132323"/>
                  </a:lnTo>
                  <a:cubicBezTo>
                    <a:pt x="1" y="135705"/>
                    <a:pt x="2746" y="138450"/>
                    <a:pt x="6128" y="138450"/>
                  </a:cubicBezTo>
                  <a:lnTo>
                    <a:pt x="42891" y="138450"/>
                  </a:lnTo>
                  <a:cubicBezTo>
                    <a:pt x="46273" y="138450"/>
                    <a:pt x="49018" y="135705"/>
                    <a:pt x="49018" y="132323"/>
                  </a:cubicBezTo>
                  <a:lnTo>
                    <a:pt x="49018" y="0"/>
                  </a:lnTo>
                  <a:lnTo>
                    <a:pt x="27916" y="14068"/>
                  </a:lnTo>
                  <a:cubicBezTo>
                    <a:pt x="26887" y="14755"/>
                    <a:pt x="25710" y="15098"/>
                    <a:pt x="24509" y="15098"/>
                  </a:cubicBezTo>
                  <a:cubicBezTo>
                    <a:pt x="23333" y="15098"/>
                    <a:pt x="22157" y="14755"/>
                    <a:pt x="21127" y="14068"/>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1272100" y="1086125"/>
              <a:ext cx="1225475" cy="958925"/>
            </a:xfrm>
            <a:custGeom>
              <a:rect b="b" l="l" r="r" t="t"/>
              <a:pathLst>
                <a:path extrusionOk="0" h="38357" w="49019">
                  <a:moveTo>
                    <a:pt x="1" y="0"/>
                  </a:moveTo>
                  <a:lnTo>
                    <a:pt x="1" y="22034"/>
                  </a:lnTo>
                  <a:lnTo>
                    <a:pt x="24509" y="38356"/>
                  </a:lnTo>
                  <a:lnTo>
                    <a:pt x="49018" y="22034"/>
                  </a:lnTo>
                  <a:lnTo>
                    <a:pt x="49018" y="0"/>
                  </a:lnTo>
                  <a:lnTo>
                    <a:pt x="27916" y="14068"/>
                  </a:lnTo>
                  <a:cubicBezTo>
                    <a:pt x="26887" y="14754"/>
                    <a:pt x="25710" y="15098"/>
                    <a:pt x="24509" y="15098"/>
                  </a:cubicBezTo>
                  <a:cubicBezTo>
                    <a:pt x="23333" y="15098"/>
                    <a:pt x="22157" y="14754"/>
                    <a:pt x="21127" y="14068"/>
                  </a:cubicBez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1284975" y="238125"/>
              <a:ext cx="1199725" cy="887850"/>
            </a:xfrm>
            <a:custGeom>
              <a:rect b="b" l="l" r="r" t="t"/>
              <a:pathLst>
                <a:path extrusionOk="0" h="35514" w="47989">
                  <a:moveTo>
                    <a:pt x="23994" y="0"/>
                  </a:moveTo>
                  <a:cubicBezTo>
                    <a:pt x="12181" y="0"/>
                    <a:pt x="2304" y="8382"/>
                    <a:pt x="0" y="19533"/>
                  </a:cubicBezTo>
                  <a:lnTo>
                    <a:pt x="23994" y="35513"/>
                  </a:lnTo>
                  <a:lnTo>
                    <a:pt x="47989" y="19533"/>
                  </a:lnTo>
                  <a:cubicBezTo>
                    <a:pt x="45685" y="8382"/>
                    <a:pt x="35832" y="0"/>
                    <a:pt x="239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2803900" y="2995350"/>
              <a:ext cx="1695425" cy="2471125"/>
            </a:xfrm>
            <a:custGeom>
              <a:rect b="b" l="l" r="r" t="t"/>
              <a:pathLst>
                <a:path extrusionOk="0" h="98845" w="67817">
                  <a:moveTo>
                    <a:pt x="1" y="0"/>
                  </a:moveTo>
                  <a:lnTo>
                    <a:pt x="1" y="30636"/>
                  </a:lnTo>
                  <a:lnTo>
                    <a:pt x="37180" y="30636"/>
                  </a:lnTo>
                  <a:lnTo>
                    <a:pt x="37180" y="92717"/>
                  </a:lnTo>
                  <a:cubicBezTo>
                    <a:pt x="37180" y="96099"/>
                    <a:pt x="39925" y="98844"/>
                    <a:pt x="43308" y="98844"/>
                  </a:cubicBezTo>
                  <a:lnTo>
                    <a:pt x="67816" y="98844"/>
                  </a:lnTo>
                  <a:lnTo>
                    <a:pt x="67816" y="24117"/>
                  </a:lnTo>
                  <a:cubicBezTo>
                    <a:pt x="51739" y="22279"/>
                    <a:pt x="37425" y="13333"/>
                    <a:pt x="28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78"/>
          <p:cNvGrpSpPr/>
          <p:nvPr/>
        </p:nvGrpSpPr>
        <p:grpSpPr>
          <a:xfrm>
            <a:off x="6836996" y="2955406"/>
            <a:ext cx="431339" cy="365892"/>
            <a:chOff x="1190625" y="636225"/>
            <a:chExt cx="5228350" cy="4435050"/>
          </a:xfrm>
        </p:grpSpPr>
        <p:sp>
          <p:nvSpPr>
            <p:cNvPr id="1233" name="Google Shape;1233;p78"/>
            <p:cNvSpPr/>
            <p:nvPr/>
          </p:nvSpPr>
          <p:spPr>
            <a:xfrm>
              <a:off x="2875600" y="636225"/>
              <a:ext cx="1853500" cy="1751550"/>
            </a:xfrm>
            <a:custGeom>
              <a:rect b="b" l="l" r="r" t="t"/>
              <a:pathLst>
                <a:path extrusionOk="0" h="70062" w="74140">
                  <a:moveTo>
                    <a:pt x="36543" y="1"/>
                  </a:moveTo>
                  <a:cubicBezTo>
                    <a:pt x="34312" y="1"/>
                    <a:pt x="32082" y="1048"/>
                    <a:pt x="31053" y="3144"/>
                  </a:cubicBezTo>
                  <a:lnTo>
                    <a:pt x="23553" y="19369"/>
                  </a:lnTo>
                  <a:lnTo>
                    <a:pt x="5662" y="21967"/>
                  </a:lnTo>
                  <a:cubicBezTo>
                    <a:pt x="3358" y="22310"/>
                    <a:pt x="1422" y="23927"/>
                    <a:pt x="711" y="26158"/>
                  </a:cubicBezTo>
                  <a:cubicBezTo>
                    <a:pt x="0" y="28363"/>
                    <a:pt x="588" y="30790"/>
                    <a:pt x="2255" y="32432"/>
                  </a:cubicBezTo>
                  <a:lnTo>
                    <a:pt x="15220" y="45054"/>
                  </a:lnTo>
                  <a:lnTo>
                    <a:pt x="12156" y="62896"/>
                  </a:lnTo>
                  <a:cubicBezTo>
                    <a:pt x="11764" y="65200"/>
                    <a:pt x="12720" y="67504"/>
                    <a:pt x="14607" y="68876"/>
                  </a:cubicBezTo>
                  <a:cubicBezTo>
                    <a:pt x="15671" y="69664"/>
                    <a:pt x="16929" y="70062"/>
                    <a:pt x="18194" y="70062"/>
                  </a:cubicBezTo>
                  <a:cubicBezTo>
                    <a:pt x="19172" y="70062"/>
                    <a:pt x="20155" y="69823"/>
                    <a:pt x="21053" y="69342"/>
                  </a:cubicBezTo>
                  <a:lnTo>
                    <a:pt x="37180" y="60936"/>
                  </a:lnTo>
                  <a:lnTo>
                    <a:pt x="53086" y="69342"/>
                  </a:lnTo>
                  <a:cubicBezTo>
                    <a:pt x="53984" y="69823"/>
                    <a:pt x="54967" y="70062"/>
                    <a:pt x="55946" y="70062"/>
                  </a:cubicBezTo>
                  <a:cubicBezTo>
                    <a:pt x="57210" y="70062"/>
                    <a:pt x="58468" y="69664"/>
                    <a:pt x="59532" y="68876"/>
                  </a:cubicBezTo>
                  <a:cubicBezTo>
                    <a:pt x="61419" y="67504"/>
                    <a:pt x="62375" y="65200"/>
                    <a:pt x="61958" y="62896"/>
                  </a:cubicBezTo>
                  <a:lnTo>
                    <a:pt x="58919" y="45054"/>
                  </a:lnTo>
                  <a:lnTo>
                    <a:pt x="71860" y="32432"/>
                  </a:lnTo>
                  <a:cubicBezTo>
                    <a:pt x="73551" y="30790"/>
                    <a:pt x="74139" y="28363"/>
                    <a:pt x="73428" y="26158"/>
                  </a:cubicBezTo>
                  <a:cubicBezTo>
                    <a:pt x="72693" y="23927"/>
                    <a:pt x="70781" y="22310"/>
                    <a:pt x="68478" y="21967"/>
                  </a:cubicBezTo>
                  <a:lnTo>
                    <a:pt x="50562" y="19369"/>
                  </a:lnTo>
                  <a:lnTo>
                    <a:pt x="42033" y="3144"/>
                  </a:lnTo>
                  <a:cubicBezTo>
                    <a:pt x="41003" y="1048"/>
                    <a:pt x="38773" y="1"/>
                    <a:pt x="36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a:off x="2732825" y="2609950"/>
              <a:ext cx="2144550" cy="2461325"/>
            </a:xfrm>
            <a:custGeom>
              <a:rect b="b" l="l" r="r" t="t"/>
              <a:pathLst>
                <a:path extrusionOk="0" h="98453" w="85782">
                  <a:moveTo>
                    <a:pt x="42891" y="36764"/>
                  </a:moveTo>
                  <a:cubicBezTo>
                    <a:pt x="46273" y="36764"/>
                    <a:pt x="49018" y="39509"/>
                    <a:pt x="49018" y="42891"/>
                  </a:cubicBezTo>
                  <a:lnTo>
                    <a:pt x="49018" y="61272"/>
                  </a:lnTo>
                  <a:lnTo>
                    <a:pt x="55145" y="61272"/>
                  </a:lnTo>
                  <a:cubicBezTo>
                    <a:pt x="58528" y="61272"/>
                    <a:pt x="61273" y="64017"/>
                    <a:pt x="61273" y="67400"/>
                  </a:cubicBezTo>
                  <a:cubicBezTo>
                    <a:pt x="61273" y="70782"/>
                    <a:pt x="58528" y="73527"/>
                    <a:pt x="55145" y="73527"/>
                  </a:cubicBezTo>
                  <a:lnTo>
                    <a:pt x="30637" y="73527"/>
                  </a:lnTo>
                  <a:cubicBezTo>
                    <a:pt x="27254" y="73527"/>
                    <a:pt x="24509" y="70782"/>
                    <a:pt x="24509" y="67400"/>
                  </a:cubicBezTo>
                  <a:cubicBezTo>
                    <a:pt x="24509" y="64017"/>
                    <a:pt x="27254" y="61272"/>
                    <a:pt x="30637" y="61272"/>
                  </a:cubicBezTo>
                  <a:lnTo>
                    <a:pt x="36764" y="61272"/>
                  </a:lnTo>
                  <a:lnTo>
                    <a:pt x="36764" y="49018"/>
                  </a:lnTo>
                  <a:lnTo>
                    <a:pt x="30637" y="49018"/>
                  </a:lnTo>
                  <a:cubicBezTo>
                    <a:pt x="27254" y="49018"/>
                    <a:pt x="24509" y="46273"/>
                    <a:pt x="24509" y="42891"/>
                  </a:cubicBezTo>
                  <a:cubicBezTo>
                    <a:pt x="24509" y="39509"/>
                    <a:pt x="27254" y="36764"/>
                    <a:pt x="30637" y="36764"/>
                  </a:cubicBezTo>
                  <a:close/>
                  <a:moveTo>
                    <a:pt x="6128" y="0"/>
                  </a:moveTo>
                  <a:cubicBezTo>
                    <a:pt x="2746" y="0"/>
                    <a:pt x="1" y="2745"/>
                    <a:pt x="1" y="6128"/>
                  </a:cubicBezTo>
                  <a:lnTo>
                    <a:pt x="1" y="98452"/>
                  </a:lnTo>
                  <a:lnTo>
                    <a:pt x="85781" y="98452"/>
                  </a:lnTo>
                  <a:lnTo>
                    <a:pt x="85781" y="6128"/>
                  </a:lnTo>
                  <a:cubicBezTo>
                    <a:pt x="85781" y="2745"/>
                    <a:pt x="83036" y="0"/>
                    <a:pt x="79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8"/>
            <p:cNvSpPr/>
            <p:nvPr/>
          </p:nvSpPr>
          <p:spPr>
            <a:xfrm>
              <a:off x="5183700" y="3835400"/>
              <a:ext cx="1235275" cy="1235875"/>
            </a:xfrm>
            <a:custGeom>
              <a:rect b="b" l="l" r="r" t="t"/>
              <a:pathLst>
                <a:path extrusionOk="0" h="49435" w="49411">
                  <a:moveTo>
                    <a:pt x="1" y="0"/>
                  </a:moveTo>
                  <a:lnTo>
                    <a:pt x="1" y="49434"/>
                  </a:lnTo>
                  <a:lnTo>
                    <a:pt x="43283" y="49434"/>
                  </a:lnTo>
                  <a:cubicBezTo>
                    <a:pt x="46665" y="49434"/>
                    <a:pt x="49410" y="46689"/>
                    <a:pt x="49410" y="43307"/>
                  </a:cubicBezTo>
                  <a:lnTo>
                    <a:pt x="49410" y="6127"/>
                  </a:lnTo>
                  <a:cubicBezTo>
                    <a:pt x="49410" y="2745"/>
                    <a:pt x="46665" y="0"/>
                    <a:pt x="43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8"/>
            <p:cNvSpPr/>
            <p:nvPr/>
          </p:nvSpPr>
          <p:spPr>
            <a:xfrm>
              <a:off x="1190625" y="3222675"/>
              <a:ext cx="1235875" cy="1848600"/>
            </a:xfrm>
            <a:custGeom>
              <a:rect b="b" l="l" r="r" t="t"/>
              <a:pathLst>
                <a:path extrusionOk="0" h="73944" w="49435">
                  <a:moveTo>
                    <a:pt x="6127" y="0"/>
                  </a:moveTo>
                  <a:cubicBezTo>
                    <a:pt x="2745" y="0"/>
                    <a:pt x="0" y="2745"/>
                    <a:pt x="0" y="6127"/>
                  </a:cubicBezTo>
                  <a:lnTo>
                    <a:pt x="0" y="67816"/>
                  </a:lnTo>
                  <a:cubicBezTo>
                    <a:pt x="0" y="71198"/>
                    <a:pt x="2745" y="73943"/>
                    <a:pt x="6127" y="73943"/>
                  </a:cubicBezTo>
                  <a:lnTo>
                    <a:pt x="49434" y="73943"/>
                  </a:lnTo>
                  <a:lnTo>
                    <a:pt x="49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8"/>
          <p:cNvGrpSpPr/>
          <p:nvPr/>
        </p:nvGrpSpPr>
        <p:grpSpPr>
          <a:xfrm>
            <a:off x="7635376" y="2955360"/>
            <a:ext cx="365985" cy="365984"/>
            <a:chOff x="1190625" y="238125"/>
            <a:chExt cx="5228350" cy="5228350"/>
          </a:xfrm>
        </p:grpSpPr>
        <p:sp>
          <p:nvSpPr>
            <p:cNvPr id="1238" name="Google Shape;1238;p78"/>
            <p:cNvSpPr/>
            <p:nvPr/>
          </p:nvSpPr>
          <p:spPr>
            <a:xfrm>
              <a:off x="2587625" y="1473975"/>
              <a:ext cx="2434350" cy="2757250"/>
            </a:xfrm>
            <a:custGeom>
              <a:rect b="b" l="l" r="r" t="t"/>
              <a:pathLst>
                <a:path extrusionOk="0" h="110290" w="97374">
                  <a:moveTo>
                    <a:pt x="48699" y="24509"/>
                  </a:moveTo>
                  <a:cubicBezTo>
                    <a:pt x="65585" y="24509"/>
                    <a:pt x="79335" y="38234"/>
                    <a:pt x="79335" y="55145"/>
                  </a:cubicBezTo>
                  <a:cubicBezTo>
                    <a:pt x="79335" y="72031"/>
                    <a:pt x="65585" y="85781"/>
                    <a:pt x="48699" y="85781"/>
                  </a:cubicBezTo>
                  <a:cubicBezTo>
                    <a:pt x="31788" y="85781"/>
                    <a:pt x="18063" y="72031"/>
                    <a:pt x="18063" y="55145"/>
                  </a:cubicBezTo>
                  <a:cubicBezTo>
                    <a:pt x="18063" y="38234"/>
                    <a:pt x="31788" y="24509"/>
                    <a:pt x="48699" y="24509"/>
                  </a:cubicBezTo>
                  <a:close/>
                  <a:moveTo>
                    <a:pt x="48699" y="0"/>
                  </a:moveTo>
                  <a:cubicBezTo>
                    <a:pt x="28038" y="0"/>
                    <a:pt x="9509" y="11495"/>
                    <a:pt x="0" y="29558"/>
                  </a:cubicBezTo>
                  <a:cubicBezTo>
                    <a:pt x="3554" y="32915"/>
                    <a:pt x="5809" y="37621"/>
                    <a:pt x="5809" y="42891"/>
                  </a:cubicBezTo>
                  <a:lnTo>
                    <a:pt x="5809" y="67399"/>
                  </a:lnTo>
                  <a:cubicBezTo>
                    <a:pt x="5809" y="72644"/>
                    <a:pt x="3554" y="77350"/>
                    <a:pt x="0" y="80708"/>
                  </a:cubicBezTo>
                  <a:cubicBezTo>
                    <a:pt x="9509" y="98771"/>
                    <a:pt x="28038" y="110290"/>
                    <a:pt x="48699" y="110290"/>
                  </a:cubicBezTo>
                  <a:cubicBezTo>
                    <a:pt x="69335" y="110290"/>
                    <a:pt x="87888" y="98771"/>
                    <a:pt x="97373" y="80708"/>
                  </a:cubicBezTo>
                  <a:cubicBezTo>
                    <a:pt x="93820" y="77350"/>
                    <a:pt x="91589" y="72644"/>
                    <a:pt x="91589" y="67399"/>
                  </a:cubicBezTo>
                  <a:lnTo>
                    <a:pt x="91589" y="42891"/>
                  </a:lnTo>
                  <a:cubicBezTo>
                    <a:pt x="91589" y="37621"/>
                    <a:pt x="93820" y="32915"/>
                    <a:pt x="97373" y="29558"/>
                  </a:cubicBezTo>
                  <a:cubicBezTo>
                    <a:pt x="87888" y="11495"/>
                    <a:pt x="69335" y="0"/>
                    <a:pt x="48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a:off x="2120100" y="2393050"/>
              <a:ext cx="306400" cy="919100"/>
            </a:xfrm>
            <a:custGeom>
              <a:rect b="b" l="l" r="r" t="t"/>
              <a:pathLst>
                <a:path extrusionOk="0" h="36764" w="12256">
                  <a:moveTo>
                    <a:pt x="6128" y="0"/>
                  </a:moveTo>
                  <a:cubicBezTo>
                    <a:pt x="2746" y="0"/>
                    <a:pt x="1" y="2745"/>
                    <a:pt x="1" y="6128"/>
                  </a:cubicBezTo>
                  <a:lnTo>
                    <a:pt x="1" y="30636"/>
                  </a:lnTo>
                  <a:cubicBezTo>
                    <a:pt x="1" y="34019"/>
                    <a:pt x="2746" y="36764"/>
                    <a:pt x="6128" y="36764"/>
                  </a:cubicBezTo>
                  <a:cubicBezTo>
                    <a:pt x="9510" y="36764"/>
                    <a:pt x="12255" y="34019"/>
                    <a:pt x="12255" y="30636"/>
                  </a:cubicBezTo>
                  <a:lnTo>
                    <a:pt x="12255" y="6128"/>
                  </a:ln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a:off x="3345550" y="2393050"/>
              <a:ext cx="919100" cy="919100"/>
            </a:xfrm>
            <a:custGeom>
              <a:rect b="b" l="l" r="r" t="t"/>
              <a:pathLst>
                <a:path extrusionOk="0" h="36764" w="36764">
                  <a:moveTo>
                    <a:pt x="18382" y="0"/>
                  </a:moveTo>
                  <a:cubicBezTo>
                    <a:pt x="8235" y="0"/>
                    <a:pt x="0" y="8235"/>
                    <a:pt x="0" y="18382"/>
                  </a:cubicBezTo>
                  <a:cubicBezTo>
                    <a:pt x="0" y="28504"/>
                    <a:pt x="8235" y="36764"/>
                    <a:pt x="18382" y="36764"/>
                  </a:cubicBezTo>
                  <a:cubicBezTo>
                    <a:pt x="28504" y="36764"/>
                    <a:pt x="36764" y="28504"/>
                    <a:pt x="36764" y="18382"/>
                  </a:cubicBezTo>
                  <a:cubicBezTo>
                    <a:pt x="36764" y="8235"/>
                    <a:pt x="2850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8"/>
            <p:cNvSpPr/>
            <p:nvPr/>
          </p:nvSpPr>
          <p:spPr>
            <a:xfrm>
              <a:off x="5183700" y="2393050"/>
              <a:ext cx="306400" cy="919100"/>
            </a:xfrm>
            <a:custGeom>
              <a:rect b="b" l="l" r="r" t="t"/>
              <a:pathLst>
                <a:path extrusionOk="0" h="36764" w="12256">
                  <a:moveTo>
                    <a:pt x="6128" y="0"/>
                  </a:moveTo>
                  <a:cubicBezTo>
                    <a:pt x="2746" y="0"/>
                    <a:pt x="1" y="2745"/>
                    <a:pt x="1" y="6128"/>
                  </a:cubicBezTo>
                  <a:lnTo>
                    <a:pt x="1" y="30636"/>
                  </a:lnTo>
                  <a:cubicBezTo>
                    <a:pt x="1" y="34019"/>
                    <a:pt x="2746" y="36764"/>
                    <a:pt x="6128" y="36764"/>
                  </a:cubicBezTo>
                  <a:cubicBezTo>
                    <a:pt x="9510" y="36764"/>
                    <a:pt x="12255" y="34019"/>
                    <a:pt x="12255" y="30636"/>
                  </a:cubicBezTo>
                  <a:lnTo>
                    <a:pt x="12255" y="6128"/>
                  </a:ln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8"/>
            <p:cNvSpPr/>
            <p:nvPr/>
          </p:nvSpPr>
          <p:spPr>
            <a:xfrm>
              <a:off x="1190625" y="238125"/>
              <a:ext cx="5228350" cy="5228350"/>
            </a:xfrm>
            <a:custGeom>
              <a:rect b="b" l="l" r="r" t="t"/>
              <a:pathLst>
                <a:path extrusionOk="0" h="209134" w="209134">
                  <a:moveTo>
                    <a:pt x="104579" y="37180"/>
                  </a:moveTo>
                  <a:cubicBezTo>
                    <a:pt x="130093" y="37180"/>
                    <a:pt x="152984" y="51566"/>
                    <a:pt x="164454" y="74066"/>
                  </a:cubicBezTo>
                  <a:cubicBezTo>
                    <a:pt x="164920" y="74041"/>
                    <a:pt x="165361" y="73943"/>
                    <a:pt x="165851" y="73943"/>
                  </a:cubicBezTo>
                  <a:cubicBezTo>
                    <a:pt x="175973" y="73943"/>
                    <a:pt x="184232" y="82178"/>
                    <a:pt x="184232" y="92325"/>
                  </a:cubicBezTo>
                  <a:lnTo>
                    <a:pt x="184232" y="116833"/>
                  </a:lnTo>
                  <a:cubicBezTo>
                    <a:pt x="184232" y="126955"/>
                    <a:pt x="175973" y="135215"/>
                    <a:pt x="165851" y="135215"/>
                  </a:cubicBezTo>
                  <a:cubicBezTo>
                    <a:pt x="165361" y="135215"/>
                    <a:pt x="164920" y="135092"/>
                    <a:pt x="164454" y="135068"/>
                  </a:cubicBezTo>
                  <a:cubicBezTo>
                    <a:pt x="152984" y="157591"/>
                    <a:pt x="130093" y="171978"/>
                    <a:pt x="104579" y="171978"/>
                  </a:cubicBezTo>
                  <a:cubicBezTo>
                    <a:pt x="79041" y="171978"/>
                    <a:pt x="56150" y="157591"/>
                    <a:pt x="44679" y="135068"/>
                  </a:cubicBezTo>
                  <a:cubicBezTo>
                    <a:pt x="44214" y="135092"/>
                    <a:pt x="43773" y="135215"/>
                    <a:pt x="43307" y="135215"/>
                  </a:cubicBezTo>
                  <a:cubicBezTo>
                    <a:pt x="33160" y="135215"/>
                    <a:pt x="24925" y="126955"/>
                    <a:pt x="24925" y="116833"/>
                  </a:cubicBezTo>
                  <a:lnTo>
                    <a:pt x="24925" y="92325"/>
                  </a:lnTo>
                  <a:cubicBezTo>
                    <a:pt x="24925" y="82178"/>
                    <a:pt x="33160" y="73943"/>
                    <a:pt x="43307" y="73943"/>
                  </a:cubicBezTo>
                  <a:cubicBezTo>
                    <a:pt x="43773" y="73943"/>
                    <a:pt x="44214" y="74041"/>
                    <a:pt x="44679" y="74066"/>
                  </a:cubicBezTo>
                  <a:cubicBezTo>
                    <a:pt x="56150" y="51566"/>
                    <a:pt x="79041" y="37180"/>
                    <a:pt x="104579" y="37180"/>
                  </a:cubicBezTo>
                  <a:close/>
                  <a:moveTo>
                    <a:pt x="104579" y="0"/>
                  </a:moveTo>
                  <a:cubicBezTo>
                    <a:pt x="47130" y="0"/>
                    <a:pt x="0" y="47130"/>
                    <a:pt x="0" y="104579"/>
                  </a:cubicBezTo>
                  <a:cubicBezTo>
                    <a:pt x="0" y="162003"/>
                    <a:pt x="47130" y="209133"/>
                    <a:pt x="104579" y="209133"/>
                  </a:cubicBezTo>
                  <a:cubicBezTo>
                    <a:pt x="162003" y="209133"/>
                    <a:pt x="209133" y="162003"/>
                    <a:pt x="209133" y="104579"/>
                  </a:cubicBezTo>
                  <a:cubicBezTo>
                    <a:pt x="209133" y="47130"/>
                    <a:pt x="162003" y="0"/>
                    <a:pt x="104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8"/>
          <p:cNvGrpSpPr/>
          <p:nvPr/>
        </p:nvGrpSpPr>
        <p:grpSpPr>
          <a:xfrm>
            <a:off x="982226" y="3553027"/>
            <a:ext cx="365985" cy="365985"/>
            <a:chOff x="1190625" y="238125"/>
            <a:chExt cx="5228350" cy="5228350"/>
          </a:xfrm>
        </p:grpSpPr>
        <p:sp>
          <p:nvSpPr>
            <p:cNvPr id="1244" name="Google Shape;1244;p78"/>
            <p:cNvSpPr/>
            <p:nvPr/>
          </p:nvSpPr>
          <p:spPr>
            <a:xfrm>
              <a:off x="1190625" y="238125"/>
              <a:ext cx="5228350" cy="2450900"/>
            </a:xfrm>
            <a:custGeom>
              <a:rect b="b" l="l" r="r" t="t"/>
              <a:pathLst>
                <a:path extrusionOk="0" h="98036" w="209134">
                  <a:moveTo>
                    <a:pt x="43307" y="0"/>
                  </a:moveTo>
                  <a:cubicBezTo>
                    <a:pt x="35317" y="0"/>
                    <a:pt x="28577" y="5147"/>
                    <a:pt x="26053" y="12254"/>
                  </a:cubicBezTo>
                  <a:lnTo>
                    <a:pt x="6127" y="12254"/>
                  </a:lnTo>
                  <a:cubicBezTo>
                    <a:pt x="2745" y="12254"/>
                    <a:pt x="0" y="14999"/>
                    <a:pt x="0" y="18382"/>
                  </a:cubicBezTo>
                  <a:cubicBezTo>
                    <a:pt x="0" y="21764"/>
                    <a:pt x="2745" y="24509"/>
                    <a:pt x="6127" y="24509"/>
                  </a:cubicBezTo>
                  <a:lnTo>
                    <a:pt x="26053" y="24509"/>
                  </a:lnTo>
                  <a:cubicBezTo>
                    <a:pt x="27891" y="29705"/>
                    <a:pt x="31984" y="33773"/>
                    <a:pt x="37180" y="35636"/>
                  </a:cubicBezTo>
                  <a:lnTo>
                    <a:pt x="37180" y="55145"/>
                  </a:lnTo>
                  <a:cubicBezTo>
                    <a:pt x="37180" y="58527"/>
                    <a:pt x="39925" y="61272"/>
                    <a:pt x="43307" y="61272"/>
                  </a:cubicBezTo>
                  <a:lnTo>
                    <a:pt x="82398" y="61272"/>
                  </a:lnTo>
                  <a:lnTo>
                    <a:pt x="76271" y="73526"/>
                  </a:lnTo>
                  <a:lnTo>
                    <a:pt x="43307" y="73526"/>
                  </a:lnTo>
                  <a:cubicBezTo>
                    <a:pt x="41150" y="73526"/>
                    <a:pt x="39141" y="74654"/>
                    <a:pt x="38038" y="76492"/>
                  </a:cubicBezTo>
                  <a:cubicBezTo>
                    <a:pt x="33896" y="83403"/>
                    <a:pt x="30759" y="90658"/>
                    <a:pt x="28038" y="98035"/>
                  </a:cubicBezTo>
                  <a:lnTo>
                    <a:pt x="181095" y="98035"/>
                  </a:lnTo>
                  <a:cubicBezTo>
                    <a:pt x="178399" y="90658"/>
                    <a:pt x="175238" y="83403"/>
                    <a:pt x="171096" y="76492"/>
                  </a:cubicBezTo>
                  <a:cubicBezTo>
                    <a:pt x="169993" y="74654"/>
                    <a:pt x="168008" y="73526"/>
                    <a:pt x="165851" y="73526"/>
                  </a:cubicBezTo>
                  <a:lnTo>
                    <a:pt x="132862" y="73526"/>
                  </a:lnTo>
                  <a:lnTo>
                    <a:pt x="122299" y="52400"/>
                  </a:lnTo>
                  <a:cubicBezTo>
                    <a:pt x="121269" y="50317"/>
                    <a:pt x="119137" y="49018"/>
                    <a:pt x="116833" y="49018"/>
                  </a:cubicBezTo>
                  <a:lnTo>
                    <a:pt x="49434" y="49018"/>
                  </a:lnTo>
                  <a:lnTo>
                    <a:pt x="49434" y="35636"/>
                  </a:lnTo>
                  <a:cubicBezTo>
                    <a:pt x="54606" y="33773"/>
                    <a:pt x="58699" y="29705"/>
                    <a:pt x="60561" y="24509"/>
                  </a:cubicBezTo>
                  <a:lnTo>
                    <a:pt x="203006" y="24509"/>
                  </a:lnTo>
                  <a:cubicBezTo>
                    <a:pt x="206388" y="24509"/>
                    <a:pt x="209133" y="21764"/>
                    <a:pt x="209133" y="18382"/>
                  </a:cubicBezTo>
                  <a:cubicBezTo>
                    <a:pt x="209133" y="14999"/>
                    <a:pt x="206388" y="12254"/>
                    <a:pt x="203006" y="12254"/>
                  </a:cubicBezTo>
                  <a:lnTo>
                    <a:pt x="60561" y="12254"/>
                  </a:lnTo>
                  <a:cubicBezTo>
                    <a:pt x="58012" y="5147"/>
                    <a:pt x="51272" y="0"/>
                    <a:pt x="43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3958275" y="2995350"/>
              <a:ext cx="306375" cy="2471125"/>
            </a:xfrm>
            <a:custGeom>
              <a:rect b="b" l="l" r="r" t="t"/>
              <a:pathLst>
                <a:path extrusionOk="0" h="98845" w="12255">
                  <a:moveTo>
                    <a:pt x="0" y="0"/>
                  </a:moveTo>
                  <a:lnTo>
                    <a:pt x="0" y="98844"/>
                  </a:lnTo>
                  <a:lnTo>
                    <a:pt x="12255" y="98844"/>
                  </a:lnTo>
                  <a:lnTo>
                    <a:pt x="12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3345550" y="2995350"/>
              <a:ext cx="306375" cy="2471125"/>
            </a:xfrm>
            <a:custGeom>
              <a:rect b="b" l="l" r="r" t="t"/>
              <a:pathLst>
                <a:path extrusionOk="0" h="98845" w="12255">
                  <a:moveTo>
                    <a:pt x="0" y="0"/>
                  </a:moveTo>
                  <a:lnTo>
                    <a:pt x="0" y="98844"/>
                  </a:lnTo>
                  <a:lnTo>
                    <a:pt x="12255" y="98844"/>
                  </a:lnTo>
                  <a:lnTo>
                    <a:pt x="12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1689975" y="2995350"/>
              <a:ext cx="1349225" cy="929525"/>
            </a:xfrm>
            <a:custGeom>
              <a:rect b="b" l="l" r="r" t="t"/>
              <a:pathLst>
                <a:path extrusionOk="0" h="37181" w="53969">
                  <a:moveTo>
                    <a:pt x="4143" y="0"/>
                  </a:moveTo>
                  <a:cubicBezTo>
                    <a:pt x="1104" y="12059"/>
                    <a:pt x="1" y="24828"/>
                    <a:pt x="589" y="37180"/>
                  </a:cubicBezTo>
                  <a:lnTo>
                    <a:pt x="53969" y="37180"/>
                  </a:lnTo>
                  <a:lnTo>
                    <a:pt x="539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4570975" y="4231200"/>
              <a:ext cx="1307575" cy="1235275"/>
            </a:xfrm>
            <a:custGeom>
              <a:rect b="b" l="l" r="r" t="t"/>
              <a:pathLst>
                <a:path extrusionOk="0" h="49411" w="52303">
                  <a:moveTo>
                    <a:pt x="1" y="1"/>
                  </a:moveTo>
                  <a:lnTo>
                    <a:pt x="1" y="49410"/>
                  </a:lnTo>
                  <a:lnTo>
                    <a:pt x="30637" y="49410"/>
                  </a:lnTo>
                  <a:cubicBezTo>
                    <a:pt x="32794" y="49410"/>
                    <a:pt x="34779" y="48283"/>
                    <a:pt x="35882" y="46445"/>
                  </a:cubicBezTo>
                  <a:cubicBezTo>
                    <a:pt x="44509" y="32058"/>
                    <a:pt x="49925" y="15980"/>
                    <a:pt x="52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8"/>
            <p:cNvSpPr/>
            <p:nvPr/>
          </p:nvSpPr>
          <p:spPr>
            <a:xfrm>
              <a:off x="4570975" y="2995350"/>
              <a:ext cx="1349250" cy="929525"/>
            </a:xfrm>
            <a:custGeom>
              <a:rect b="b" l="l" r="r" t="t"/>
              <a:pathLst>
                <a:path extrusionOk="0" h="37181" w="53970">
                  <a:moveTo>
                    <a:pt x="1" y="0"/>
                  </a:moveTo>
                  <a:lnTo>
                    <a:pt x="1" y="37180"/>
                  </a:lnTo>
                  <a:lnTo>
                    <a:pt x="53356" y="37180"/>
                  </a:lnTo>
                  <a:cubicBezTo>
                    <a:pt x="53969" y="24828"/>
                    <a:pt x="52866" y="12059"/>
                    <a:pt x="49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8"/>
            <p:cNvSpPr/>
            <p:nvPr/>
          </p:nvSpPr>
          <p:spPr>
            <a:xfrm>
              <a:off x="1731025" y="4231200"/>
              <a:ext cx="1308175" cy="1235275"/>
            </a:xfrm>
            <a:custGeom>
              <a:rect b="b" l="l" r="r" t="t"/>
              <a:pathLst>
                <a:path extrusionOk="0" h="49411" w="52327">
                  <a:moveTo>
                    <a:pt x="1" y="1"/>
                  </a:moveTo>
                  <a:cubicBezTo>
                    <a:pt x="2403" y="15980"/>
                    <a:pt x="7795" y="32058"/>
                    <a:pt x="16422" y="46445"/>
                  </a:cubicBezTo>
                  <a:cubicBezTo>
                    <a:pt x="17525" y="48283"/>
                    <a:pt x="19534" y="49410"/>
                    <a:pt x="21691" y="49410"/>
                  </a:cubicBezTo>
                  <a:lnTo>
                    <a:pt x="52327" y="49410"/>
                  </a:lnTo>
                  <a:lnTo>
                    <a:pt x="523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78"/>
          <p:cNvGrpSpPr/>
          <p:nvPr/>
        </p:nvGrpSpPr>
        <p:grpSpPr>
          <a:xfrm>
            <a:off x="1663963" y="3553022"/>
            <a:ext cx="307053" cy="365995"/>
            <a:chOff x="1614625" y="238275"/>
            <a:chExt cx="4386475" cy="5228500"/>
          </a:xfrm>
        </p:grpSpPr>
        <p:sp>
          <p:nvSpPr>
            <p:cNvPr id="1252" name="Google Shape;1252;p78"/>
            <p:cNvSpPr/>
            <p:nvPr/>
          </p:nvSpPr>
          <p:spPr>
            <a:xfrm>
              <a:off x="1614625" y="238275"/>
              <a:ext cx="4386475" cy="5228500"/>
            </a:xfrm>
            <a:custGeom>
              <a:rect b="b" l="l" r="r" t="t"/>
              <a:pathLst>
                <a:path extrusionOk="0" h="209140" w="175459">
                  <a:moveTo>
                    <a:pt x="93378" y="107686"/>
                  </a:moveTo>
                  <a:lnTo>
                    <a:pt x="97717" y="112024"/>
                  </a:lnTo>
                  <a:cubicBezTo>
                    <a:pt x="100118" y="114425"/>
                    <a:pt x="100118" y="118298"/>
                    <a:pt x="97717" y="120700"/>
                  </a:cubicBezTo>
                  <a:lnTo>
                    <a:pt x="89040" y="129351"/>
                  </a:lnTo>
                  <a:cubicBezTo>
                    <a:pt x="87852" y="130552"/>
                    <a:pt x="86289" y="131153"/>
                    <a:pt x="84724" y="131153"/>
                  </a:cubicBezTo>
                  <a:cubicBezTo>
                    <a:pt x="83158" y="131153"/>
                    <a:pt x="81590" y="130552"/>
                    <a:pt x="80389" y="129351"/>
                  </a:cubicBezTo>
                  <a:lnTo>
                    <a:pt x="76051" y="125013"/>
                  </a:lnTo>
                  <a:lnTo>
                    <a:pt x="93378" y="107686"/>
                  </a:lnTo>
                  <a:close/>
                  <a:moveTo>
                    <a:pt x="168743" y="0"/>
                  </a:moveTo>
                  <a:cubicBezTo>
                    <a:pt x="167174" y="0"/>
                    <a:pt x="165606" y="594"/>
                    <a:pt x="164405" y="1783"/>
                  </a:cubicBezTo>
                  <a:lnTo>
                    <a:pt x="115044" y="51364"/>
                  </a:lnTo>
                  <a:lnTo>
                    <a:pt x="102055" y="64354"/>
                  </a:lnTo>
                  <a:lnTo>
                    <a:pt x="93378" y="55702"/>
                  </a:lnTo>
                  <a:lnTo>
                    <a:pt x="84727" y="64354"/>
                  </a:lnTo>
                  <a:lnTo>
                    <a:pt x="93378" y="73030"/>
                  </a:lnTo>
                  <a:lnTo>
                    <a:pt x="67399" y="99034"/>
                  </a:lnTo>
                  <a:lnTo>
                    <a:pt x="58723" y="90358"/>
                  </a:lnTo>
                  <a:lnTo>
                    <a:pt x="50047" y="99034"/>
                  </a:lnTo>
                  <a:lnTo>
                    <a:pt x="58723" y="107686"/>
                  </a:lnTo>
                  <a:lnTo>
                    <a:pt x="44925" y="121484"/>
                  </a:lnTo>
                  <a:cubicBezTo>
                    <a:pt x="43086" y="123322"/>
                    <a:pt x="42670" y="126067"/>
                    <a:pt x="43797" y="128420"/>
                  </a:cubicBezTo>
                  <a:cubicBezTo>
                    <a:pt x="45954" y="132979"/>
                    <a:pt x="45145" y="138591"/>
                    <a:pt x="41395" y="142341"/>
                  </a:cubicBezTo>
                  <a:lnTo>
                    <a:pt x="2402" y="181334"/>
                  </a:lnTo>
                  <a:cubicBezTo>
                    <a:pt x="0" y="183736"/>
                    <a:pt x="0" y="187609"/>
                    <a:pt x="2402" y="190011"/>
                  </a:cubicBezTo>
                  <a:lnTo>
                    <a:pt x="19730" y="207338"/>
                  </a:lnTo>
                  <a:cubicBezTo>
                    <a:pt x="20931" y="208539"/>
                    <a:pt x="22499" y="209140"/>
                    <a:pt x="24068" y="209140"/>
                  </a:cubicBezTo>
                  <a:cubicBezTo>
                    <a:pt x="25636" y="209140"/>
                    <a:pt x="27205" y="208539"/>
                    <a:pt x="28406" y="207338"/>
                  </a:cubicBezTo>
                  <a:lnTo>
                    <a:pt x="60218" y="175526"/>
                  </a:lnTo>
                  <a:cubicBezTo>
                    <a:pt x="64801" y="170918"/>
                    <a:pt x="67595" y="164693"/>
                    <a:pt x="67595" y="158198"/>
                  </a:cubicBezTo>
                  <a:lnTo>
                    <a:pt x="67595" y="133689"/>
                  </a:lnTo>
                  <a:lnTo>
                    <a:pt x="71713" y="138027"/>
                  </a:lnTo>
                  <a:cubicBezTo>
                    <a:pt x="75303" y="141618"/>
                    <a:pt x="80009" y="143413"/>
                    <a:pt x="84715" y="143413"/>
                  </a:cubicBezTo>
                  <a:cubicBezTo>
                    <a:pt x="89420" y="143413"/>
                    <a:pt x="94126" y="141618"/>
                    <a:pt x="97717" y="138027"/>
                  </a:cubicBezTo>
                  <a:lnTo>
                    <a:pt x="106393" y="129351"/>
                  </a:lnTo>
                  <a:cubicBezTo>
                    <a:pt x="113549" y="122170"/>
                    <a:pt x="113549" y="110529"/>
                    <a:pt x="106393" y="103347"/>
                  </a:cubicBezTo>
                  <a:lnTo>
                    <a:pt x="102055" y="99034"/>
                  </a:lnTo>
                  <a:lnTo>
                    <a:pt x="128034" y="73030"/>
                  </a:lnTo>
                  <a:cubicBezTo>
                    <a:pt x="132838" y="68251"/>
                    <a:pt x="132838" y="60482"/>
                    <a:pt x="128034" y="55702"/>
                  </a:cubicBezTo>
                  <a:lnTo>
                    <a:pt x="173081" y="10459"/>
                  </a:lnTo>
                  <a:cubicBezTo>
                    <a:pt x="175458" y="8057"/>
                    <a:pt x="175458" y="4185"/>
                    <a:pt x="173081" y="1783"/>
                  </a:cubicBezTo>
                  <a:cubicBezTo>
                    <a:pt x="171880" y="594"/>
                    <a:pt x="170312" y="0"/>
                    <a:pt x="168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8"/>
            <p:cNvSpPr/>
            <p:nvPr/>
          </p:nvSpPr>
          <p:spPr>
            <a:xfrm>
              <a:off x="3515875" y="826775"/>
              <a:ext cx="819250" cy="804075"/>
            </a:xfrm>
            <a:custGeom>
              <a:rect b="b" l="l" r="r" t="t"/>
              <a:pathLst>
                <a:path extrusionOk="0" h="32163" w="32770">
                  <a:moveTo>
                    <a:pt x="17328" y="1"/>
                  </a:moveTo>
                  <a:cubicBezTo>
                    <a:pt x="15766" y="1"/>
                    <a:pt x="14204" y="607"/>
                    <a:pt x="12990" y="1821"/>
                  </a:cubicBezTo>
                  <a:lnTo>
                    <a:pt x="1" y="14835"/>
                  </a:lnTo>
                  <a:lnTo>
                    <a:pt x="17328" y="32162"/>
                  </a:lnTo>
                  <a:lnTo>
                    <a:pt x="30343" y="19173"/>
                  </a:lnTo>
                  <a:cubicBezTo>
                    <a:pt x="32769" y="16746"/>
                    <a:pt x="32769" y="12923"/>
                    <a:pt x="30343" y="10497"/>
                  </a:cubicBezTo>
                  <a:lnTo>
                    <a:pt x="21667" y="1821"/>
                  </a:lnTo>
                  <a:cubicBezTo>
                    <a:pt x="20453" y="607"/>
                    <a:pt x="18891" y="1"/>
                    <a:pt x="17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8"/>
            <p:cNvSpPr/>
            <p:nvPr/>
          </p:nvSpPr>
          <p:spPr>
            <a:xfrm>
              <a:off x="2649500" y="1413925"/>
              <a:ext cx="1083300" cy="1083300"/>
            </a:xfrm>
            <a:custGeom>
              <a:rect b="b" l="l" r="r" t="t"/>
              <a:pathLst>
                <a:path extrusionOk="0" h="43332" w="43332">
                  <a:moveTo>
                    <a:pt x="26004" y="0"/>
                  </a:moveTo>
                  <a:lnTo>
                    <a:pt x="0" y="26004"/>
                  </a:lnTo>
                  <a:lnTo>
                    <a:pt x="17328" y="43332"/>
                  </a:lnTo>
                  <a:lnTo>
                    <a:pt x="43332" y="17328"/>
                  </a:lnTo>
                  <a:lnTo>
                    <a:pt x="260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8"/>
            <p:cNvSpPr/>
            <p:nvPr/>
          </p:nvSpPr>
          <p:spPr>
            <a:xfrm>
              <a:off x="2047200" y="2280925"/>
              <a:ext cx="819225" cy="803450"/>
            </a:xfrm>
            <a:custGeom>
              <a:rect b="b" l="l" r="r" t="t"/>
              <a:pathLst>
                <a:path extrusionOk="0" h="32138" w="32769">
                  <a:moveTo>
                    <a:pt x="15416" y="0"/>
                  </a:moveTo>
                  <a:lnTo>
                    <a:pt x="2427" y="12990"/>
                  </a:lnTo>
                  <a:cubicBezTo>
                    <a:pt x="0" y="15416"/>
                    <a:pt x="0" y="19215"/>
                    <a:pt x="2427" y="21666"/>
                  </a:cubicBezTo>
                  <a:lnTo>
                    <a:pt x="11103" y="30318"/>
                  </a:lnTo>
                  <a:cubicBezTo>
                    <a:pt x="12316" y="31531"/>
                    <a:pt x="13872" y="32137"/>
                    <a:pt x="15429" y="32137"/>
                  </a:cubicBezTo>
                  <a:cubicBezTo>
                    <a:pt x="16985" y="32137"/>
                    <a:pt x="18541" y="31531"/>
                    <a:pt x="19754" y="30318"/>
                  </a:cubicBezTo>
                  <a:lnTo>
                    <a:pt x="32768" y="17328"/>
                  </a:lnTo>
                  <a:lnTo>
                    <a:pt x="154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8"/>
            <p:cNvSpPr/>
            <p:nvPr/>
          </p:nvSpPr>
          <p:spPr>
            <a:xfrm>
              <a:off x="3130475" y="1043675"/>
              <a:ext cx="385425" cy="370275"/>
            </a:xfrm>
            <a:custGeom>
              <a:rect b="b" l="l" r="r" t="t"/>
              <a:pathLst>
                <a:path extrusionOk="0" h="14811" w="15417">
                  <a:moveTo>
                    <a:pt x="6753" y="1"/>
                  </a:moveTo>
                  <a:cubicBezTo>
                    <a:pt x="5197" y="1"/>
                    <a:pt x="3640" y="608"/>
                    <a:pt x="2427" y="1821"/>
                  </a:cubicBezTo>
                  <a:cubicBezTo>
                    <a:pt x="1" y="4247"/>
                    <a:pt x="1" y="8070"/>
                    <a:pt x="2427" y="10497"/>
                  </a:cubicBezTo>
                  <a:lnTo>
                    <a:pt x="6765" y="14810"/>
                  </a:lnTo>
                  <a:lnTo>
                    <a:pt x="15417" y="6159"/>
                  </a:lnTo>
                  <a:lnTo>
                    <a:pt x="11079" y="1821"/>
                  </a:lnTo>
                  <a:cubicBezTo>
                    <a:pt x="9866" y="608"/>
                    <a:pt x="8309" y="1"/>
                    <a:pt x="6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p:nvPr/>
          </p:nvSpPr>
          <p:spPr>
            <a:xfrm>
              <a:off x="2264100" y="1910075"/>
              <a:ext cx="385425" cy="370875"/>
            </a:xfrm>
            <a:custGeom>
              <a:rect b="b" l="l" r="r" t="t"/>
              <a:pathLst>
                <a:path extrusionOk="0" h="14835" w="15417">
                  <a:moveTo>
                    <a:pt x="6753" y="0"/>
                  </a:moveTo>
                  <a:cubicBezTo>
                    <a:pt x="5196" y="0"/>
                    <a:pt x="3640" y="607"/>
                    <a:pt x="2427" y="1820"/>
                  </a:cubicBezTo>
                  <a:cubicBezTo>
                    <a:pt x="0" y="4246"/>
                    <a:pt x="0" y="8070"/>
                    <a:pt x="2427" y="10496"/>
                  </a:cubicBezTo>
                  <a:lnTo>
                    <a:pt x="6740" y="14834"/>
                  </a:lnTo>
                  <a:lnTo>
                    <a:pt x="15416" y="6158"/>
                  </a:lnTo>
                  <a:lnTo>
                    <a:pt x="11078" y="1820"/>
                  </a:lnTo>
                  <a:cubicBezTo>
                    <a:pt x="9865" y="607"/>
                    <a:pt x="8309" y="0"/>
                    <a:pt x="6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78"/>
          <p:cNvGrpSpPr/>
          <p:nvPr/>
        </p:nvGrpSpPr>
        <p:grpSpPr>
          <a:xfrm>
            <a:off x="2286768" y="3553130"/>
            <a:ext cx="366329" cy="365778"/>
            <a:chOff x="1183250" y="248525"/>
            <a:chExt cx="5233275" cy="5217950"/>
          </a:xfrm>
        </p:grpSpPr>
        <p:sp>
          <p:nvSpPr>
            <p:cNvPr id="1259" name="Google Shape;1259;p78"/>
            <p:cNvSpPr/>
            <p:nvPr/>
          </p:nvSpPr>
          <p:spPr>
            <a:xfrm>
              <a:off x="1770250" y="3628450"/>
              <a:ext cx="695450" cy="847250"/>
            </a:xfrm>
            <a:custGeom>
              <a:rect b="b" l="l" r="r" t="t"/>
              <a:pathLst>
                <a:path extrusionOk="0" h="33890" w="27818">
                  <a:moveTo>
                    <a:pt x="13912" y="0"/>
                  </a:moveTo>
                  <a:cubicBezTo>
                    <a:pt x="11697" y="0"/>
                    <a:pt x="9485" y="1036"/>
                    <a:pt x="8456" y="3107"/>
                  </a:cubicBezTo>
                  <a:lnTo>
                    <a:pt x="0" y="19993"/>
                  </a:lnTo>
                  <a:lnTo>
                    <a:pt x="13921" y="33890"/>
                  </a:lnTo>
                  <a:lnTo>
                    <a:pt x="27818" y="19993"/>
                  </a:lnTo>
                  <a:lnTo>
                    <a:pt x="19387" y="3107"/>
                  </a:lnTo>
                  <a:cubicBezTo>
                    <a:pt x="18345" y="1036"/>
                    <a:pt x="16127" y="0"/>
                    <a:pt x="13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8"/>
            <p:cNvSpPr/>
            <p:nvPr/>
          </p:nvSpPr>
          <p:spPr>
            <a:xfrm>
              <a:off x="5134075" y="3628450"/>
              <a:ext cx="694850" cy="847250"/>
            </a:xfrm>
            <a:custGeom>
              <a:rect b="b" l="l" r="r" t="t"/>
              <a:pathLst>
                <a:path extrusionOk="0" h="33890" w="27794">
                  <a:moveTo>
                    <a:pt x="13897" y="0"/>
                  </a:moveTo>
                  <a:cubicBezTo>
                    <a:pt x="11685" y="0"/>
                    <a:pt x="9473" y="1036"/>
                    <a:pt x="8431" y="3107"/>
                  </a:cubicBezTo>
                  <a:lnTo>
                    <a:pt x="0" y="19993"/>
                  </a:lnTo>
                  <a:lnTo>
                    <a:pt x="13897" y="33890"/>
                  </a:lnTo>
                  <a:lnTo>
                    <a:pt x="27793" y="19993"/>
                  </a:lnTo>
                  <a:lnTo>
                    <a:pt x="19362" y="3107"/>
                  </a:lnTo>
                  <a:cubicBezTo>
                    <a:pt x="18321" y="1036"/>
                    <a:pt x="16109" y="0"/>
                    <a:pt x="138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8"/>
            <p:cNvSpPr/>
            <p:nvPr/>
          </p:nvSpPr>
          <p:spPr>
            <a:xfrm>
              <a:off x="1183250" y="4239925"/>
              <a:ext cx="5233275" cy="1226550"/>
            </a:xfrm>
            <a:custGeom>
              <a:rect b="b" l="l" r="r" t="t"/>
              <a:pathLst>
                <a:path extrusionOk="0" h="49062" w="209331">
                  <a:moveTo>
                    <a:pt x="86312" y="1"/>
                  </a:moveTo>
                  <a:cubicBezTo>
                    <a:pt x="84097" y="1"/>
                    <a:pt x="81885" y="1036"/>
                    <a:pt x="80855" y="3107"/>
                  </a:cubicBezTo>
                  <a:lnTo>
                    <a:pt x="67964" y="28866"/>
                  </a:lnTo>
                  <a:lnTo>
                    <a:pt x="57057" y="7053"/>
                  </a:lnTo>
                  <a:lnTo>
                    <a:pt x="41715" y="22396"/>
                  </a:lnTo>
                  <a:cubicBezTo>
                    <a:pt x="40514" y="23597"/>
                    <a:pt x="38970" y="24185"/>
                    <a:pt x="37401" y="24185"/>
                  </a:cubicBezTo>
                  <a:cubicBezTo>
                    <a:pt x="35833" y="24185"/>
                    <a:pt x="34264" y="23597"/>
                    <a:pt x="33063" y="22396"/>
                  </a:cubicBezTo>
                  <a:lnTo>
                    <a:pt x="17721" y="7053"/>
                  </a:lnTo>
                  <a:lnTo>
                    <a:pt x="932" y="40214"/>
                  </a:lnTo>
                  <a:cubicBezTo>
                    <a:pt x="1" y="42101"/>
                    <a:pt x="99" y="44356"/>
                    <a:pt x="1202" y="46169"/>
                  </a:cubicBezTo>
                  <a:cubicBezTo>
                    <a:pt x="2329" y="47958"/>
                    <a:pt x="4290" y="49061"/>
                    <a:pt x="6422" y="49061"/>
                  </a:cubicBezTo>
                  <a:lnTo>
                    <a:pt x="202909" y="49061"/>
                  </a:lnTo>
                  <a:cubicBezTo>
                    <a:pt x="205041" y="49061"/>
                    <a:pt x="207002" y="47958"/>
                    <a:pt x="208105" y="46169"/>
                  </a:cubicBezTo>
                  <a:cubicBezTo>
                    <a:pt x="209232" y="44356"/>
                    <a:pt x="209330" y="42101"/>
                    <a:pt x="208374" y="40214"/>
                  </a:cubicBezTo>
                  <a:lnTo>
                    <a:pt x="192003" y="7053"/>
                  </a:lnTo>
                  <a:lnTo>
                    <a:pt x="176243" y="22396"/>
                  </a:lnTo>
                  <a:cubicBezTo>
                    <a:pt x="175067" y="23597"/>
                    <a:pt x="173498" y="24185"/>
                    <a:pt x="171930" y="24185"/>
                  </a:cubicBezTo>
                  <a:cubicBezTo>
                    <a:pt x="170361" y="24185"/>
                    <a:pt x="168793" y="23597"/>
                    <a:pt x="167616" y="22396"/>
                  </a:cubicBezTo>
                  <a:lnTo>
                    <a:pt x="152249" y="7053"/>
                  </a:lnTo>
                  <a:lnTo>
                    <a:pt x="141343" y="28866"/>
                  </a:lnTo>
                  <a:lnTo>
                    <a:pt x="128476" y="3107"/>
                  </a:lnTo>
                  <a:cubicBezTo>
                    <a:pt x="127434" y="1036"/>
                    <a:pt x="125216" y="1"/>
                    <a:pt x="123001" y="1"/>
                  </a:cubicBezTo>
                  <a:cubicBezTo>
                    <a:pt x="120786" y="1"/>
                    <a:pt x="118574" y="1036"/>
                    <a:pt x="117545" y="3107"/>
                  </a:cubicBezTo>
                  <a:lnTo>
                    <a:pt x="104653" y="28866"/>
                  </a:lnTo>
                  <a:lnTo>
                    <a:pt x="91786" y="3107"/>
                  </a:lnTo>
                  <a:cubicBezTo>
                    <a:pt x="90745" y="1036"/>
                    <a:pt x="88527" y="1"/>
                    <a:pt x="86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8"/>
            <p:cNvSpPr/>
            <p:nvPr/>
          </p:nvSpPr>
          <p:spPr>
            <a:xfrm>
              <a:off x="1190625" y="248525"/>
              <a:ext cx="5218550" cy="2761550"/>
            </a:xfrm>
            <a:custGeom>
              <a:rect b="b" l="l" r="r" t="t"/>
              <a:pathLst>
                <a:path extrusionOk="0" h="110462" w="208742">
                  <a:moveTo>
                    <a:pt x="147175" y="61150"/>
                  </a:moveTo>
                  <a:lnTo>
                    <a:pt x="147175" y="86002"/>
                  </a:lnTo>
                  <a:lnTo>
                    <a:pt x="61566" y="86002"/>
                  </a:lnTo>
                  <a:lnTo>
                    <a:pt x="61566" y="61150"/>
                  </a:lnTo>
                  <a:close/>
                  <a:moveTo>
                    <a:pt x="104358" y="1"/>
                  </a:moveTo>
                  <a:cubicBezTo>
                    <a:pt x="96393" y="1"/>
                    <a:pt x="89678" y="5123"/>
                    <a:pt x="87153" y="12231"/>
                  </a:cubicBezTo>
                  <a:lnTo>
                    <a:pt x="6127" y="12231"/>
                  </a:lnTo>
                  <a:cubicBezTo>
                    <a:pt x="2745" y="12231"/>
                    <a:pt x="0" y="14951"/>
                    <a:pt x="0" y="18333"/>
                  </a:cubicBezTo>
                  <a:cubicBezTo>
                    <a:pt x="0" y="21715"/>
                    <a:pt x="2745" y="24460"/>
                    <a:pt x="6127" y="24460"/>
                  </a:cubicBezTo>
                  <a:lnTo>
                    <a:pt x="92128" y="24460"/>
                  </a:lnTo>
                  <a:cubicBezTo>
                    <a:pt x="95511" y="24460"/>
                    <a:pt x="98256" y="21715"/>
                    <a:pt x="98256" y="18333"/>
                  </a:cubicBezTo>
                  <a:cubicBezTo>
                    <a:pt x="98256" y="14951"/>
                    <a:pt x="101001" y="12231"/>
                    <a:pt x="104358" y="12231"/>
                  </a:cubicBezTo>
                  <a:cubicBezTo>
                    <a:pt x="107741" y="12231"/>
                    <a:pt x="110486" y="14951"/>
                    <a:pt x="110486" y="18333"/>
                  </a:cubicBezTo>
                  <a:cubicBezTo>
                    <a:pt x="110486" y="20613"/>
                    <a:pt x="109236" y="22696"/>
                    <a:pt x="107201" y="23750"/>
                  </a:cubicBezTo>
                  <a:cubicBezTo>
                    <a:pt x="101687" y="26666"/>
                    <a:pt x="98256" y="32671"/>
                    <a:pt x="98256" y="39460"/>
                  </a:cubicBezTo>
                  <a:lnTo>
                    <a:pt x="98256" y="48920"/>
                  </a:lnTo>
                  <a:lnTo>
                    <a:pt x="55439" y="48920"/>
                  </a:lnTo>
                  <a:cubicBezTo>
                    <a:pt x="52057" y="48920"/>
                    <a:pt x="49336" y="51641"/>
                    <a:pt x="49336" y="55023"/>
                  </a:cubicBezTo>
                  <a:lnTo>
                    <a:pt x="49336" y="86002"/>
                  </a:lnTo>
                  <a:lnTo>
                    <a:pt x="43209" y="86002"/>
                  </a:lnTo>
                  <a:cubicBezTo>
                    <a:pt x="39827" y="86002"/>
                    <a:pt x="37106" y="88747"/>
                    <a:pt x="37106" y="92129"/>
                  </a:cubicBezTo>
                  <a:lnTo>
                    <a:pt x="37106" y="104359"/>
                  </a:lnTo>
                  <a:cubicBezTo>
                    <a:pt x="37106" y="107741"/>
                    <a:pt x="39827" y="110462"/>
                    <a:pt x="43209" y="110462"/>
                  </a:cubicBezTo>
                  <a:lnTo>
                    <a:pt x="165508" y="110462"/>
                  </a:lnTo>
                  <a:cubicBezTo>
                    <a:pt x="168890" y="110462"/>
                    <a:pt x="171635" y="107741"/>
                    <a:pt x="171635" y="104359"/>
                  </a:cubicBezTo>
                  <a:lnTo>
                    <a:pt x="171635" y="92129"/>
                  </a:lnTo>
                  <a:cubicBezTo>
                    <a:pt x="171635" y="88747"/>
                    <a:pt x="168890" y="86002"/>
                    <a:pt x="165508" y="86002"/>
                  </a:cubicBezTo>
                  <a:lnTo>
                    <a:pt x="159405" y="86002"/>
                  </a:lnTo>
                  <a:lnTo>
                    <a:pt x="159405" y="55023"/>
                  </a:lnTo>
                  <a:cubicBezTo>
                    <a:pt x="159405" y="51641"/>
                    <a:pt x="156660" y="48920"/>
                    <a:pt x="153278" y="48920"/>
                  </a:cubicBezTo>
                  <a:lnTo>
                    <a:pt x="110486" y="48920"/>
                  </a:lnTo>
                  <a:lnTo>
                    <a:pt x="110486" y="39460"/>
                  </a:lnTo>
                  <a:cubicBezTo>
                    <a:pt x="110486" y="37303"/>
                    <a:pt x="111466" y="35342"/>
                    <a:pt x="112912" y="34583"/>
                  </a:cubicBezTo>
                  <a:cubicBezTo>
                    <a:pt x="117054" y="32401"/>
                    <a:pt x="120019" y="28725"/>
                    <a:pt x="121539" y="24460"/>
                  </a:cubicBezTo>
                  <a:lnTo>
                    <a:pt x="202614" y="24460"/>
                  </a:lnTo>
                  <a:cubicBezTo>
                    <a:pt x="205996" y="24460"/>
                    <a:pt x="208741" y="21715"/>
                    <a:pt x="208741" y="18333"/>
                  </a:cubicBezTo>
                  <a:cubicBezTo>
                    <a:pt x="208741" y="14951"/>
                    <a:pt x="205996" y="12231"/>
                    <a:pt x="202614" y="12231"/>
                  </a:cubicBezTo>
                  <a:lnTo>
                    <a:pt x="121588" y="12231"/>
                  </a:lnTo>
                  <a:cubicBezTo>
                    <a:pt x="119064" y="5123"/>
                    <a:pt x="112324" y="1"/>
                    <a:pt x="10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8"/>
          <p:cNvGrpSpPr/>
          <p:nvPr/>
        </p:nvGrpSpPr>
        <p:grpSpPr>
          <a:xfrm>
            <a:off x="2968849" y="3553160"/>
            <a:ext cx="390813" cy="365719"/>
            <a:chOff x="1170400" y="401100"/>
            <a:chExt cx="5238775" cy="4902400"/>
          </a:xfrm>
        </p:grpSpPr>
        <p:sp>
          <p:nvSpPr>
            <p:cNvPr id="1264" name="Google Shape;1264;p78"/>
            <p:cNvSpPr/>
            <p:nvPr/>
          </p:nvSpPr>
          <p:spPr>
            <a:xfrm>
              <a:off x="5012750" y="1012600"/>
              <a:ext cx="917275" cy="917250"/>
            </a:xfrm>
            <a:custGeom>
              <a:rect b="b" l="l" r="r" t="t"/>
              <a:pathLst>
                <a:path extrusionOk="0" h="36690" w="36691">
                  <a:moveTo>
                    <a:pt x="18333" y="0"/>
                  </a:moveTo>
                  <a:cubicBezTo>
                    <a:pt x="8236" y="0"/>
                    <a:pt x="1" y="8235"/>
                    <a:pt x="1" y="18357"/>
                  </a:cubicBezTo>
                  <a:cubicBezTo>
                    <a:pt x="1" y="28455"/>
                    <a:pt x="8236" y="36690"/>
                    <a:pt x="18333" y="36690"/>
                  </a:cubicBezTo>
                  <a:cubicBezTo>
                    <a:pt x="28455" y="36690"/>
                    <a:pt x="36690" y="28455"/>
                    <a:pt x="36690" y="18357"/>
                  </a:cubicBezTo>
                  <a:cubicBezTo>
                    <a:pt x="36690" y="8235"/>
                    <a:pt x="28455" y="0"/>
                    <a:pt x="18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8"/>
            <p:cNvSpPr/>
            <p:nvPr/>
          </p:nvSpPr>
          <p:spPr>
            <a:xfrm>
              <a:off x="2413600" y="1624075"/>
              <a:ext cx="3995575" cy="3679425"/>
            </a:xfrm>
            <a:custGeom>
              <a:rect b="b" l="l" r="r" t="t"/>
              <a:pathLst>
                <a:path extrusionOk="0" h="147177" w="159823">
                  <a:moveTo>
                    <a:pt x="12230" y="1"/>
                  </a:moveTo>
                  <a:cubicBezTo>
                    <a:pt x="5515" y="1"/>
                    <a:pt x="1" y="5515"/>
                    <a:pt x="1" y="12231"/>
                  </a:cubicBezTo>
                  <a:lnTo>
                    <a:pt x="1" y="29485"/>
                  </a:lnTo>
                  <a:lnTo>
                    <a:pt x="48920" y="78404"/>
                  </a:lnTo>
                  <a:lnTo>
                    <a:pt x="48920" y="134946"/>
                  </a:lnTo>
                  <a:lnTo>
                    <a:pt x="42817" y="134946"/>
                  </a:lnTo>
                  <a:cubicBezTo>
                    <a:pt x="39435" y="134946"/>
                    <a:pt x="36690" y="137691"/>
                    <a:pt x="36690" y="141073"/>
                  </a:cubicBezTo>
                  <a:cubicBezTo>
                    <a:pt x="36690" y="144456"/>
                    <a:pt x="39435" y="147176"/>
                    <a:pt x="42817" y="147176"/>
                  </a:cubicBezTo>
                  <a:lnTo>
                    <a:pt x="91737" y="147176"/>
                  </a:lnTo>
                  <a:cubicBezTo>
                    <a:pt x="93354" y="147176"/>
                    <a:pt x="94898" y="146539"/>
                    <a:pt x="96050" y="145387"/>
                  </a:cubicBezTo>
                  <a:lnTo>
                    <a:pt x="108280" y="133157"/>
                  </a:lnTo>
                  <a:cubicBezTo>
                    <a:pt x="110682" y="130780"/>
                    <a:pt x="110682" y="126907"/>
                    <a:pt x="108280" y="124505"/>
                  </a:cubicBezTo>
                  <a:cubicBezTo>
                    <a:pt x="107092" y="123317"/>
                    <a:pt x="105529" y="122722"/>
                    <a:pt x="103964" y="122722"/>
                  </a:cubicBezTo>
                  <a:cubicBezTo>
                    <a:pt x="102398" y="122722"/>
                    <a:pt x="100830" y="123317"/>
                    <a:pt x="99629" y="124505"/>
                  </a:cubicBezTo>
                  <a:lnTo>
                    <a:pt x="89188" y="134946"/>
                  </a:lnTo>
                  <a:lnTo>
                    <a:pt x="73380" y="134946"/>
                  </a:lnTo>
                  <a:lnTo>
                    <a:pt x="73380" y="73380"/>
                  </a:lnTo>
                  <a:cubicBezTo>
                    <a:pt x="73380" y="70096"/>
                    <a:pt x="72154" y="67032"/>
                    <a:pt x="69851" y="64704"/>
                  </a:cubicBezTo>
                  <a:lnTo>
                    <a:pt x="29485" y="24461"/>
                  </a:lnTo>
                  <a:lnTo>
                    <a:pt x="74973" y="24461"/>
                  </a:lnTo>
                  <a:lnTo>
                    <a:pt x="87693" y="43430"/>
                  </a:lnTo>
                  <a:cubicBezTo>
                    <a:pt x="89899" y="46837"/>
                    <a:pt x="93698" y="48920"/>
                    <a:pt x="97840" y="48920"/>
                  </a:cubicBezTo>
                  <a:lnTo>
                    <a:pt x="147176" y="48920"/>
                  </a:lnTo>
                  <a:cubicBezTo>
                    <a:pt x="153891" y="48920"/>
                    <a:pt x="159822" y="43430"/>
                    <a:pt x="159822" y="36690"/>
                  </a:cubicBezTo>
                  <a:cubicBezTo>
                    <a:pt x="159822" y="29975"/>
                    <a:pt x="153891" y="24461"/>
                    <a:pt x="147176" y="24461"/>
                  </a:cubicBezTo>
                  <a:lnTo>
                    <a:pt x="104334" y="24461"/>
                  </a:lnTo>
                  <a:lnTo>
                    <a:pt x="88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8"/>
            <p:cNvSpPr/>
            <p:nvPr/>
          </p:nvSpPr>
          <p:spPr>
            <a:xfrm>
              <a:off x="1170400" y="2793775"/>
              <a:ext cx="1854725" cy="2346700"/>
            </a:xfrm>
            <a:custGeom>
              <a:rect b="b" l="l" r="r" t="t"/>
              <a:pathLst>
                <a:path extrusionOk="0" h="93868" w="74189">
                  <a:moveTo>
                    <a:pt x="49729" y="0"/>
                  </a:moveTo>
                  <a:lnTo>
                    <a:pt x="49729" y="32229"/>
                  </a:lnTo>
                  <a:lnTo>
                    <a:pt x="20980" y="50684"/>
                  </a:lnTo>
                  <a:cubicBezTo>
                    <a:pt x="20490" y="51027"/>
                    <a:pt x="20195" y="51542"/>
                    <a:pt x="19754" y="51934"/>
                  </a:cubicBezTo>
                  <a:lnTo>
                    <a:pt x="11838" y="41297"/>
                  </a:lnTo>
                  <a:cubicBezTo>
                    <a:pt x="10629" y="39680"/>
                    <a:pt x="8787" y="38825"/>
                    <a:pt x="6920" y="38825"/>
                  </a:cubicBezTo>
                  <a:cubicBezTo>
                    <a:pt x="5647" y="38825"/>
                    <a:pt x="4363" y="39223"/>
                    <a:pt x="3260" y="40047"/>
                  </a:cubicBezTo>
                  <a:cubicBezTo>
                    <a:pt x="564" y="42057"/>
                    <a:pt x="0" y="45881"/>
                    <a:pt x="2010" y="48601"/>
                  </a:cubicBezTo>
                  <a:lnTo>
                    <a:pt x="29337" y="85291"/>
                  </a:lnTo>
                  <a:cubicBezTo>
                    <a:pt x="30097" y="86295"/>
                    <a:pt x="31126" y="87031"/>
                    <a:pt x="32327" y="87447"/>
                  </a:cubicBezTo>
                  <a:lnTo>
                    <a:pt x="50660" y="93550"/>
                  </a:lnTo>
                  <a:cubicBezTo>
                    <a:pt x="51306" y="93765"/>
                    <a:pt x="51959" y="93867"/>
                    <a:pt x="52600" y="93867"/>
                  </a:cubicBezTo>
                  <a:cubicBezTo>
                    <a:pt x="55171" y="93867"/>
                    <a:pt x="57541" y="92228"/>
                    <a:pt x="58405" y="89678"/>
                  </a:cubicBezTo>
                  <a:cubicBezTo>
                    <a:pt x="59458" y="86492"/>
                    <a:pt x="57743" y="83011"/>
                    <a:pt x="54532" y="81957"/>
                  </a:cubicBezTo>
                  <a:lnTo>
                    <a:pt x="38013" y="76443"/>
                  </a:lnTo>
                  <a:lnTo>
                    <a:pt x="34067" y="71149"/>
                  </a:lnTo>
                  <a:cubicBezTo>
                    <a:pt x="34190" y="71076"/>
                    <a:pt x="34337" y="71076"/>
                    <a:pt x="34435" y="71002"/>
                  </a:cubicBezTo>
                  <a:lnTo>
                    <a:pt x="68698" y="48993"/>
                  </a:lnTo>
                  <a:cubicBezTo>
                    <a:pt x="72105" y="46787"/>
                    <a:pt x="74188" y="42988"/>
                    <a:pt x="74188" y="38822"/>
                  </a:cubicBezTo>
                  <a:lnTo>
                    <a:pt x="74188" y="24460"/>
                  </a:lnTo>
                  <a:lnTo>
                    <a:pt x="49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8"/>
            <p:cNvSpPr/>
            <p:nvPr/>
          </p:nvSpPr>
          <p:spPr>
            <a:xfrm>
              <a:off x="2719350" y="401100"/>
              <a:ext cx="1692350" cy="917250"/>
            </a:xfrm>
            <a:custGeom>
              <a:rect b="b" l="l" r="r" t="t"/>
              <a:pathLst>
                <a:path extrusionOk="0" h="36690" w="67694">
                  <a:moveTo>
                    <a:pt x="12230" y="0"/>
                  </a:moveTo>
                  <a:cubicBezTo>
                    <a:pt x="5490" y="0"/>
                    <a:pt x="0" y="5490"/>
                    <a:pt x="0" y="12230"/>
                  </a:cubicBezTo>
                  <a:cubicBezTo>
                    <a:pt x="0" y="18970"/>
                    <a:pt x="5490" y="24460"/>
                    <a:pt x="12230" y="24460"/>
                  </a:cubicBezTo>
                  <a:lnTo>
                    <a:pt x="30146" y="24460"/>
                  </a:lnTo>
                  <a:lnTo>
                    <a:pt x="38308" y="36690"/>
                  </a:lnTo>
                  <a:lnTo>
                    <a:pt x="67694" y="36690"/>
                  </a:lnTo>
                  <a:lnTo>
                    <a:pt x="46886" y="5466"/>
                  </a:lnTo>
                  <a:cubicBezTo>
                    <a:pt x="44606" y="2035"/>
                    <a:pt x="40807" y="0"/>
                    <a:pt x="366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78"/>
          <p:cNvGrpSpPr/>
          <p:nvPr/>
        </p:nvGrpSpPr>
        <p:grpSpPr>
          <a:xfrm>
            <a:off x="3675414" y="3553022"/>
            <a:ext cx="369117" cy="365993"/>
            <a:chOff x="1145875" y="238000"/>
            <a:chExt cx="5273100" cy="5228475"/>
          </a:xfrm>
        </p:grpSpPr>
        <p:sp>
          <p:nvSpPr>
            <p:cNvPr id="1269" name="Google Shape;1269;p78"/>
            <p:cNvSpPr/>
            <p:nvPr/>
          </p:nvSpPr>
          <p:spPr>
            <a:xfrm>
              <a:off x="1145875" y="238000"/>
              <a:ext cx="4343600" cy="4305725"/>
            </a:xfrm>
            <a:custGeom>
              <a:rect b="b" l="l" r="r" t="t"/>
              <a:pathLst>
                <a:path extrusionOk="0" h="172229" w="173744">
                  <a:moveTo>
                    <a:pt x="61757" y="110953"/>
                  </a:moveTo>
                  <a:cubicBezTo>
                    <a:pt x="66467" y="110953"/>
                    <a:pt x="71171" y="112755"/>
                    <a:pt x="74753" y="116348"/>
                  </a:cubicBezTo>
                  <a:cubicBezTo>
                    <a:pt x="78233" y="119828"/>
                    <a:pt x="80120" y="124436"/>
                    <a:pt x="80120" y="129338"/>
                  </a:cubicBezTo>
                  <a:cubicBezTo>
                    <a:pt x="80145" y="132132"/>
                    <a:pt x="79458" y="134779"/>
                    <a:pt x="78306" y="137230"/>
                  </a:cubicBezTo>
                  <a:lnTo>
                    <a:pt x="66077" y="125000"/>
                  </a:lnTo>
                  <a:cubicBezTo>
                    <a:pt x="64888" y="123811"/>
                    <a:pt x="63319" y="123217"/>
                    <a:pt x="61751" y="123217"/>
                  </a:cubicBezTo>
                  <a:cubicBezTo>
                    <a:pt x="60182" y="123217"/>
                    <a:pt x="58614" y="123811"/>
                    <a:pt x="57425" y="125000"/>
                  </a:cubicBezTo>
                  <a:cubicBezTo>
                    <a:pt x="55023" y="127402"/>
                    <a:pt x="55023" y="131274"/>
                    <a:pt x="57425" y="133676"/>
                  </a:cubicBezTo>
                  <a:lnTo>
                    <a:pt x="69508" y="145759"/>
                  </a:lnTo>
                  <a:cubicBezTo>
                    <a:pt x="67002" y="146876"/>
                    <a:pt x="64267" y="147444"/>
                    <a:pt x="61540" y="147444"/>
                  </a:cubicBezTo>
                  <a:cubicBezTo>
                    <a:pt x="56853" y="147444"/>
                    <a:pt x="52189" y="145767"/>
                    <a:pt x="48749" y="142327"/>
                  </a:cubicBezTo>
                  <a:cubicBezTo>
                    <a:pt x="41592" y="135171"/>
                    <a:pt x="41568" y="123529"/>
                    <a:pt x="48749" y="116348"/>
                  </a:cubicBezTo>
                  <a:cubicBezTo>
                    <a:pt x="52349" y="112748"/>
                    <a:pt x="57055" y="110953"/>
                    <a:pt x="61757" y="110953"/>
                  </a:cubicBezTo>
                  <a:close/>
                  <a:moveTo>
                    <a:pt x="167566" y="0"/>
                  </a:moveTo>
                  <a:cubicBezTo>
                    <a:pt x="165999" y="0"/>
                    <a:pt x="164487" y="626"/>
                    <a:pt x="163352" y="1843"/>
                  </a:cubicBezTo>
                  <a:lnTo>
                    <a:pt x="132495" y="32651"/>
                  </a:lnTo>
                  <a:lnTo>
                    <a:pt x="128133" y="28288"/>
                  </a:lnTo>
                  <a:cubicBezTo>
                    <a:pt x="126944" y="27099"/>
                    <a:pt x="125375" y="26505"/>
                    <a:pt x="123807" y="26505"/>
                  </a:cubicBezTo>
                  <a:cubicBezTo>
                    <a:pt x="122238" y="26505"/>
                    <a:pt x="120670" y="27099"/>
                    <a:pt x="119481" y="28288"/>
                  </a:cubicBezTo>
                  <a:cubicBezTo>
                    <a:pt x="117079" y="30690"/>
                    <a:pt x="117079" y="34562"/>
                    <a:pt x="119481" y="36964"/>
                  </a:cubicBezTo>
                  <a:lnTo>
                    <a:pt x="123819" y="41302"/>
                  </a:lnTo>
                  <a:lnTo>
                    <a:pt x="107962" y="57135"/>
                  </a:lnTo>
                  <a:lnTo>
                    <a:pt x="103624" y="52797"/>
                  </a:lnTo>
                  <a:cubicBezTo>
                    <a:pt x="102435" y="51608"/>
                    <a:pt x="100867" y="51014"/>
                    <a:pt x="99298" y="51014"/>
                  </a:cubicBezTo>
                  <a:cubicBezTo>
                    <a:pt x="97730" y="51014"/>
                    <a:pt x="96161" y="51608"/>
                    <a:pt x="94972" y="52797"/>
                  </a:cubicBezTo>
                  <a:cubicBezTo>
                    <a:pt x="92570" y="55199"/>
                    <a:pt x="92570" y="59071"/>
                    <a:pt x="94972" y="61473"/>
                  </a:cubicBezTo>
                  <a:lnTo>
                    <a:pt x="99286" y="65787"/>
                  </a:lnTo>
                  <a:lnTo>
                    <a:pt x="88257" y="76815"/>
                  </a:lnTo>
                  <a:cubicBezTo>
                    <a:pt x="85726" y="75632"/>
                    <a:pt x="82985" y="75030"/>
                    <a:pt x="80251" y="75030"/>
                  </a:cubicBezTo>
                  <a:cubicBezTo>
                    <a:pt x="75624" y="75030"/>
                    <a:pt x="71016" y="76753"/>
                    <a:pt x="67474" y="80296"/>
                  </a:cubicBezTo>
                  <a:lnTo>
                    <a:pt x="7157" y="140514"/>
                  </a:lnTo>
                  <a:cubicBezTo>
                    <a:pt x="1" y="147695"/>
                    <a:pt x="1" y="159337"/>
                    <a:pt x="7157" y="166518"/>
                  </a:cubicBezTo>
                  <a:cubicBezTo>
                    <a:pt x="10748" y="170096"/>
                    <a:pt x="15454" y="171885"/>
                    <a:pt x="20159" y="171885"/>
                  </a:cubicBezTo>
                  <a:cubicBezTo>
                    <a:pt x="24865" y="171885"/>
                    <a:pt x="29571" y="170096"/>
                    <a:pt x="33161" y="166518"/>
                  </a:cubicBezTo>
                  <a:lnTo>
                    <a:pt x="44852" y="154900"/>
                  </a:lnTo>
                  <a:cubicBezTo>
                    <a:pt x="49967" y="158286"/>
                    <a:pt x="55867" y="159983"/>
                    <a:pt x="61767" y="159983"/>
                  </a:cubicBezTo>
                  <a:cubicBezTo>
                    <a:pt x="67656" y="159983"/>
                    <a:pt x="73544" y="158292"/>
                    <a:pt x="78650" y="154900"/>
                  </a:cubicBezTo>
                  <a:lnTo>
                    <a:pt x="83429" y="159680"/>
                  </a:lnTo>
                  <a:cubicBezTo>
                    <a:pt x="84617" y="160868"/>
                    <a:pt x="86180" y="161463"/>
                    <a:pt x="87745" y="161463"/>
                  </a:cubicBezTo>
                  <a:cubicBezTo>
                    <a:pt x="89311" y="161463"/>
                    <a:pt x="90879" y="160868"/>
                    <a:pt x="92080" y="159680"/>
                  </a:cubicBezTo>
                  <a:cubicBezTo>
                    <a:pt x="94482" y="157278"/>
                    <a:pt x="94482" y="153405"/>
                    <a:pt x="92080" y="151004"/>
                  </a:cubicBezTo>
                  <a:lnTo>
                    <a:pt x="87301" y="146224"/>
                  </a:lnTo>
                  <a:cubicBezTo>
                    <a:pt x="94066" y="136029"/>
                    <a:pt x="94066" y="122647"/>
                    <a:pt x="87326" y="112451"/>
                  </a:cubicBezTo>
                  <a:lnTo>
                    <a:pt x="93477" y="106275"/>
                  </a:lnTo>
                  <a:cubicBezTo>
                    <a:pt x="99114" y="100663"/>
                    <a:pt x="100144" y="92330"/>
                    <a:pt x="96958" y="85516"/>
                  </a:cubicBezTo>
                  <a:lnTo>
                    <a:pt x="161514" y="20960"/>
                  </a:lnTo>
                  <a:lnTo>
                    <a:pt x="161514" y="172228"/>
                  </a:lnTo>
                  <a:cubicBezTo>
                    <a:pt x="163572" y="171983"/>
                    <a:pt x="165558" y="171983"/>
                    <a:pt x="167641" y="171983"/>
                  </a:cubicBezTo>
                  <a:cubicBezTo>
                    <a:pt x="169700" y="171983"/>
                    <a:pt x="171685" y="171983"/>
                    <a:pt x="173744" y="172228"/>
                  </a:cubicBezTo>
                  <a:lnTo>
                    <a:pt x="173744" y="6132"/>
                  </a:lnTo>
                  <a:cubicBezTo>
                    <a:pt x="173744" y="3681"/>
                    <a:pt x="172298" y="1476"/>
                    <a:pt x="169969" y="495"/>
                  </a:cubicBezTo>
                  <a:cubicBezTo>
                    <a:pt x="169182" y="164"/>
                    <a:pt x="168367" y="0"/>
                    <a:pt x="167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8"/>
            <p:cNvSpPr/>
            <p:nvPr/>
          </p:nvSpPr>
          <p:spPr>
            <a:xfrm>
              <a:off x="4264625" y="4543700"/>
              <a:ext cx="919100" cy="922775"/>
            </a:xfrm>
            <a:custGeom>
              <a:rect b="b" l="l" r="r" t="t"/>
              <a:pathLst>
                <a:path extrusionOk="0" h="36911" w="36764">
                  <a:moveTo>
                    <a:pt x="36764" y="0"/>
                  </a:moveTo>
                  <a:cubicBezTo>
                    <a:pt x="17647" y="858"/>
                    <a:pt x="1" y="6618"/>
                    <a:pt x="1" y="18137"/>
                  </a:cubicBezTo>
                  <a:cubicBezTo>
                    <a:pt x="1" y="29656"/>
                    <a:pt x="17647" y="36053"/>
                    <a:pt x="36764" y="36910"/>
                  </a:cubicBezTo>
                  <a:lnTo>
                    <a:pt x="36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8"/>
            <p:cNvSpPr/>
            <p:nvPr/>
          </p:nvSpPr>
          <p:spPr>
            <a:xfrm>
              <a:off x="5489450" y="4543700"/>
              <a:ext cx="929525" cy="922775"/>
            </a:xfrm>
            <a:custGeom>
              <a:rect b="b" l="l" r="r" t="t"/>
              <a:pathLst>
                <a:path extrusionOk="0" h="36911" w="37181">
                  <a:moveTo>
                    <a:pt x="1" y="0"/>
                  </a:moveTo>
                  <a:lnTo>
                    <a:pt x="1" y="36910"/>
                  </a:lnTo>
                  <a:cubicBezTo>
                    <a:pt x="19117" y="36053"/>
                    <a:pt x="37180" y="29656"/>
                    <a:pt x="37180" y="18137"/>
                  </a:cubicBezTo>
                  <a:cubicBezTo>
                    <a:pt x="37180" y="6618"/>
                    <a:pt x="19117" y="858"/>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8"/>
          <p:cNvGrpSpPr/>
          <p:nvPr/>
        </p:nvGrpSpPr>
        <p:grpSpPr>
          <a:xfrm>
            <a:off x="4360283" y="3553027"/>
            <a:ext cx="321678" cy="365985"/>
            <a:chOff x="1507400" y="238125"/>
            <a:chExt cx="4595400" cy="5228350"/>
          </a:xfrm>
        </p:grpSpPr>
        <p:sp>
          <p:nvSpPr>
            <p:cNvPr id="1273" name="Google Shape;1273;p78"/>
            <p:cNvSpPr/>
            <p:nvPr/>
          </p:nvSpPr>
          <p:spPr>
            <a:xfrm>
              <a:off x="3345550" y="2086675"/>
              <a:ext cx="306375" cy="306400"/>
            </a:xfrm>
            <a:custGeom>
              <a:rect b="b" l="l" r="r" t="t"/>
              <a:pathLst>
                <a:path extrusionOk="0" h="12256" w="12255">
                  <a:moveTo>
                    <a:pt x="6128" y="1"/>
                  </a:moveTo>
                  <a:cubicBezTo>
                    <a:pt x="2745" y="1"/>
                    <a:pt x="0" y="2746"/>
                    <a:pt x="0" y="6128"/>
                  </a:cubicBezTo>
                  <a:cubicBezTo>
                    <a:pt x="0" y="9510"/>
                    <a:pt x="2745" y="12255"/>
                    <a:pt x="6128" y="12255"/>
                  </a:cubicBezTo>
                  <a:cubicBezTo>
                    <a:pt x="9510" y="12255"/>
                    <a:pt x="12255" y="9510"/>
                    <a:pt x="12255" y="6128"/>
                  </a:cubicBezTo>
                  <a:cubicBezTo>
                    <a:pt x="12255" y="2746"/>
                    <a:pt x="9510" y="1"/>
                    <a:pt x="6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8"/>
            <p:cNvSpPr/>
            <p:nvPr/>
          </p:nvSpPr>
          <p:spPr>
            <a:xfrm>
              <a:off x="3680700" y="2193300"/>
              <a:ext cx="1903750" cy="1118850"/>
            </a:xfrm>
            <a:custGeom>
              <a:rect b="b" l="l" r="r" t="t"/>
              <a:pathLst>
                <a:path extrusionOk="0" h="44754" w="76150">
                  <a:moveTo>
                    <a:pt x="62474" y="0"/>
                  </a:moveTo>
                  <a:lnTo>
                    <a:pt x="1" y="44754"/>
                  </a:lnTo>
                  <a:lnTo>
                    <a:pt x="56861" y="44754"/>
                  </a:lnTo>
                  <a:cubicBezTo>
                    <a:pt x="63552" y="44754"/>
                    <a:pt x="69532" y="41249"/>
                    <a:pt x="72841" y="35416"/>
                  </a:cubicBezTo>
                  <a:cubicBezTo>
                    <a:pt x="76149" y="29583"/>
                    <a:pt x="76076" y="22671"/>
                    <a:pt x="72620" y="16912"/>
                  </a:cubicBezTo>
                  <a:lnTo>
                    <a:pt x="624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8"/>
            <p:cNvSpPr/>
            <p:nvPr/>
          </p:nvSpPr>
          <p:spPr>
            <a:xfrm>
              <a:off x="2025125" y="238125"/>
              <a:ext cx="3059350" cy="3074025"/>
            </a:xfrm>
            <a:custGeom>
              <a:rect b="b" l="l" r="r" t="t"/>
              <a:pathLst>
                <a:path extrusionOk="0" h="122961" w="122374">
                  <a:moveTo>
                    <a:pt x="71199" y="37180"/>
                  </a:moveTo>
                  <a:cubicBezTo>
                    <a:pt x="74581" y="37180"/>
                    <a:pt x="77326" y="39925"/>
                    <a:pt x="77326" y="43307"/>
                  </a:cubicBezTo>
                  <a:cubicBezTo>
                    <a:pt x="77326" y="46689"/>
                    <a:pt x="74581" y="49434"/>
                    <a:pt x="71199" y="49434"/>
                  </a:cubicBezTo>
                  <a:cubicBezTo>
                    <a:pt x="67817" y="49434"/>
                    <a:pt x="65072" y="46689"/>
                    <a:pt x="65072" y="43307"/>
                  </a:cubicBezTo>
                  <a:cubicBezTo>
                    <a:pt x="65072" y="39925"/>
                    <a:pt x="67817" y="37180"/>
                    <a:pt x="71199" y="37180"/>
                  </a:cubicBezTo>
                  <a:close/>
                  <a:moveTo>
                    <a:pt x="58945" y="61689"/>
                  </a:moveTo>
                  <a:cubicBezTo>
                    <a:pt x="69067" y="61689"/>
                    <a:pt x="77326" y="69924"/>
                    <a:pt x="77326" y="80070"/>
                  </a:cubicBezTo>
                  <a:cubicBezTo>
                    <a:pt x="77326" y="90192"/>
                    <a:pt x="69067" y="98452"/>
                    <a:pt x="58945" y="98452"/>
                  </a:cubicBezTo>
                  <a:cubicBezTo>
                    <a:pt x="48798" y="98452"/>
                    <a:pt x="40563" y="90192"/>
                    <a:pt x="40563" y="80070"/>
                  </a:cubicBezTo>
                  <a:cubicBezTo>
                    <a:pt x="40563" y="69924"/>
                    <a:pt x="48798" y="61689"/>
                    <a:pt x="58945" y="61689"/>
                  </a:cubicBezTo>
                  <a:close/>
                  <a:moveTo>
                    <a:pt x="71199" y="0"/>
                  </a:moveTo>
                  <a:cubicBezTo>
                    <a:pt x="64680" y="0"/>
                    <a:pt x="58773" y="3333"/>
                    <a:pt x="55440" y="8921"/>
                  </a:cubicBezTo>
                  <a:lnTo>
                    <a:pt x="3555" y="95119"/>
                  </a:lnTo>
                  <a:cubicBezTo>
                    <a:pt x="99" y="100878"/>
                    <a:pt x="1" y="107790"/>
                    <a:pt x="3310" y="113623"/>
                  </a:cubicBezTo>
                  <a:cubicBezTo>
                    <a:pt x="6618" y="119456"/>
                    <a:pt x="12598" y="122961"/>
                    <a:pt x="19314" y="122961"/>
                  </a:cubicBezTo>
                  <a:lnTo>
                    <a:pt x="44754" y="122961"/>
                  </a:lnTo>
                  <a:lnTo>
                    <a:pt x="122373" y="67693"/>
                  </a:lnTo>
                  <a:lnTo>
                    <a:pt x="116197" y="57375"/>
                  </a:lnTo>
                  <a:lnTo>
                    <a:pt x="91272" y="75977"/>
                  </a:lnTo>
                  <a:cubicBezTo>
                    <a:pt x="90285" y="76571"/>
                    <a:pt x="89196" y="76854"/>
                    <a:pt x="88119" y="76854"/>
                  </a:cubicBezTo>
                  <a:cubicBezTo>
                    <a:pt x="86041" y="76854"/>
                    <a:pt x="84012" y="75799"/>
                    <a:pt x="82865" y="73894"/>
                  </a:cubicBezTo>
                  <a:cubicBezTo>
                    <a:pt x="81125" y="70977"/>
                    <a:pt x="82056" y="67228"/>
                    <a:pt x="84973" y="65487"/>
                  </a:cubicBezTo>
                  <a:lnTo>
                    <a:pt x="109898" y="46885"/>
                  </a:lnTo>
                  <a:lnTo>
                    <a:pt x="86958" y="8921"/>
                  </a:lnTo>
                  <a:cubicBezTo>
                    <a:pt x="83600" y="3333"/>
                    <a:pt x="77718" y="0"/>
                    <a:pt x="71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8"/>
            <p:cNvSpPr/>
            <p:nvPr/>
          </p:nvSpPr>
          <p:spPr>
            <a:xfrm>
              <a:off x="1507400" y="3618475"/>
              <a:ext cx="4595400" cy="1848000"/>
            </a:xfrm>
            <a:custGeom>
              <a:rect b="b" l="l" r="r" t="t"/>
              <a:pathLst>
                <a:path extrusionOk="0" h="73920" w="183816">
                  <a:moveTo>
                    <a:pt x="79654" y="1"/>
                  </a:moveTo>
                  <a:lnTo>
                    <a:pt x="79654" y="37156"/>
                  </a:lnTo>
                  <a:lnTo>
                    <a:pt x="30636" y="37156"/>
                  </a:lnTo>
                  <a:cubicBezTo>
                    <a:pt x="13700" y="37156"/>
                    <a:pt x="0" y="50881"/>
                    <a:pt x="0" y="67792"/>
                  </a:cubicBezTo>
                  <a:cubicBezTo>
                    <a:pt x="0" y="71174"/>
                    <a:pt x="2745" y="73919"/>
                    <a:pt x="6127" y="73919"/>
                  </a:cubicBezTo>
                  <a:lnTo>
                    <a:pt x="177689" y="73919"/>
                  </a:lnTo>
                  <a:cubicBezTo>
                    <a:pt x="181071" y="73919"/>
                    <a:pt x="183816" y="71174"/>
                    <a:pt x="183816" y="67792"/>
                  </a:cubicBezTo>
                  <a:cubicBezTo>
                    <a:pt x="183816" y="57646"/>
                    <a:pt x="175581" y="49411"/>
                    <a:pt x="165434" y="49411"/>
                  </a:cubicBezTo>
                  <a:lnTo>
                    <a:pt x="104162" y="49411"/>
                  </a:lnTo>
                  <a:lnTo>
                    <a:pt x="1041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78"/>
          <p:cNvGrpSpPr/>
          <p:nvPr/>
        </p:nvGrpSpPr>
        <p:grpSpPr>
          <a:xfrm>
            <a:off x="4997713" y="3553122"/>
            <a:ext cx="416177" cy="365794"/>
            <a:chOff x="1190625" y="554900"/>
            <a:chExt cx="5228350" cy="4595400"/>
          </a:xfrm>
        </p:grpSpPr>
        <p:sp>
          <p:nvSpPr>
            <p:cNvPr id="1278" name="Google Shape;1278;p78"/>
            <p:cNvSpPr/>
            <p:nvPr/>
          </p:nvSpPr>
          <p:spPr>
            <a:xfrm>
              <a:off x="1190625" y="554900"/>
              <a:ext cx="5228350" cy="4595400"/>
            </a:xfrm>
            <a:custGeom>
              <a:rect b="b" l="l" r="r" t="t"/>
              <a:pathLst>
                <a:path extrusionOk="0" h="183816" w="209134">
                  <a:moveTo>
                    <a:pt x="172943" y="36759"/>
                  </a:moveTo>
                  <a:cubicBezTo>
                    <a:pt x="175196" y="36759"/>
                    <a:pt x="177346" y="37990"/>
                    <a:pt x="178424" y="40145"/>
                  </a:cubicBezTo>
                  <a:cubicBezTo>
                    <a:pt x="179943" y="43160"/>
                    <a:pt x="178718" y="46836"/>
                    <a:pt x="175679" y="48356"/>
                  </a:cubicBezTo>
                  <a:cubicBezTo>
                    <a:pt x="164013" y="54213"/>
                    <a:pt x="140754" y="60341"/>
                    <a:pt x="110706" y="61100"/>
                  </a:cubicBezTo>
                  <a:lnTo>
                    <a:pt x="110706" y="86908"/>
                  </a:lnTo>
                  <a:cubicBezTo>
                    <a:pt x="117814" y="89433"/>
                    <a:pt x="122961" y="96172"/>
                    <a:pt x="122961" y="104162"/>
                  </a:cubicBezTo>
                  <a:lnTo>
                    <a:pt x="122961" y="116417"/>
                  </a:lnTo>
                  <a:cubicBezTo>
                    <a:pt x="122961" y="124382"/>
                    <a:pt x="117814" y="131122"/>
                    <a:pt x="110706" y="133671"/>
                  </a:cubicBezTo>
                  <a:lnTo>
                    <a:pt x="110706" y="140925"/>
                  </a:lnTo>
                  <a:cubicBezTo>
                    <a:pt x="110706" y="144308"/>
                    <a:pt x="107961" y="147053"/>
                    <a:pt x="104579" y="147053"/>
                  </a:cubicBezTo>
                  <a:cubicBezTo>
                    <a:pt x="101197" y="147053"/>
                    <a:pt x="98452" y="144308"/>
                    <a:pt x="98452" y="140925"/>
                  </a:cubicBezTo>
                  <a:lnTo>
                    <a:pt x="98452" y="133671"/>
                  </a:lnTo>
                  <a:cubicBezTo>
                    <a:pt x="91320" y="131122"/>
                    <a:pt x="86197" y="124382"/>
                    <a:pt x="86197" y="116417"/>
                  </a:cubicBezTo>
                  <a:lnTo>
                    <a:pt x="86197" y="104162"/>
                  </a:lnTo>
                  <a:cubicBezTo>
                    <a:pt x="86197" y="96172"/>
                    <a:pt x="91320" y="89433"/>
                    <a:pt x="98452" y="86908"/>
                  </a:cubicBezTo>
                  <a:lnTo>
                    <a:pt x="98452" y="61100"/>
                  </a:lnTo>
                  <a:cubicBezTo>
                    <a:pt x="68379" y="60341"/>
                    <a:pt x="45121" y="54213"/>
                    <a:pt x="33454" y="48356"/>
                  </a:cubicBezTo>
                  <a:cubicBezTo>
                    <a:pt x="30440" y="46836"/>
                    <a:pt x="29214" y="43160"/>
                    <a:pt x="30709" y="40145"/>
                  </a:cubicBezTo>
                  <a:cubicBezTo>
                    <a:pt x="31787" y="37990"/>
                    <a:pt x="33950" y="36759"/>
                    <a:pt x="36201" y="36759"/>
                  </a:cubicBezTo>
                  <a:cubicBezTo>
                    <a:pt x="37124" y="36759"/>
                    <a:pt x="38061" y="36966"/>
                    <a:pt x="38944" y="37400"/>
                  </a:cubicBezTo>
                  <a:cubicBezTo>
                    <a:pt x="50145" y="43013"/>
                    <a:pt x="73575" y="49018"/>
                    <a:pt x="104579" y="49018"/>
                  </a:cubicBezTo>
                  <a:cubicBezTo>
                    <a:pt x="135583" y="49018"/>
                    <a:pt x="158988" y="43013"/>
                    <a:pt x="170189" y="37400"/>
                  </a:cubicBezTo>
                  <a:cubicBezTo>
                    <a:pt x="171080" y="36966"/>
                    <a:pt x="172020" y="36759"/>
                    <a:pt x="172943" y="36759"/>
                  </a:cubicBezTo>
                  <a:close/>
                  <a:moveTo>
                    <a:pt x="104579" y="0"/>
                  </a:moveTo>
                  <a:cubicBezTo>
                    <a:pt x="54066" y="0"/>
                    <a:pt x="0" y="15024"/>
                    <a:pt x="0" y="42890"/>
                  </a:cubicBezTo>
                  <a:cubicBezTo>
                    <a:pt x="0" y="51125"/>
                    <a:pt x="4093" y="55610"/>
                    <a:pt x="7696" y="59605"/>
                  </a:cubicBezTo>
                  <a:cubicBezTo>
                    <a:pt x="12647" y="65022"/>
                    <a:pt x="18235" y="71174"/>
                    <a:pt x="18235" y="91908"/>
                  </a:cubicBezTo>
                  <a:cubicBezTo>
                    <a:pt x="18235" y="112642"/>
                    <a:pt x="12598" y="118868"/>
                    <a:pt x="7647" y="124358"/>
                  </a:cubicBezTo>
                  <a:cubicBezTo>
                    <a:pt x="4068" y="128303"/>
                    <a:pt x="0" y="132789"/>
                    <a:pt x="0" y="140925"/>
                  </a:cubicBezTo>
                  <a:cubicBezTo>
                    <a:pt x="0" y="168767"/>
                    <a:pt x="54066" y="183816"/>
                    <a:pt x="104579" y="183816"/>
                  </a:cubicBezTo>
                  <a:cubicBezTo>
                    <a:pt x="155067" y="183816"/>
                    <a:pt x="209133" y="168767"/>
                    <a:pt x="209133" y="140925"/>
                  </a:cubicBezTo>
                  <a:cubicBezTo>
                    <a:pt x="209133" y="132666"/>
                    <a:pt x="205065" y="128181"/>
                    <a:pt x="201438" y="124210"/>
                  </a:cubicBezTo>
                  <a:cubicBezTo>
                    <a:pt x="196511" y="118770"/>
                    <a:pt x="190899" y="112618"/>
                    <a:pt x="190899" y="91908"/>
                  </a:cubicBezTo>
                  <a:cubicBezTo>
                    <a:pt x="190899" y="71149"/>
                    <a:pt x="196536" y="64924"/>
                    <a:pt x="201487" y="59458"/>
                  </a:cubicBezTo>
                  <a:cubicBezTo>
                    <a:pt x="205089" y="55488"/>
                    <a:pt x="209133" y="51003"/>
                    <a:pt x="209133" y="42890"/>
                  </a:cubicBezTo>
                  <a:cubicBezTo>
                    <a:pt x="209133" y="15024"/>
                    <a:pt x="155067" y="0"/>
                    <a:pt x="1045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8"/>
            <p:cNvSpPr/>
            <p:nvPr/>
          </p:nvSpPr>
          <p:spPr>
            <a:xfrm>
              <a:off x="3651900" y="3005775"/>
              <a:ext cx="306400" cy="612725"/>
            </a:xfrm>
            <a:custGeom>
              <a:rect b="b" l="l" r="r" t="t"/>
              <a:pathLst>
                <a:path extrusionOk="0" h="24509" w="12256">
                  <a:moveTo>
                    <a:pt x="6128" y="0"/>
                  </a:moveTo>
                  <a:cubicBezTo>
                    <a:pt x="2746" y="0"/>
                    <a:pt x="1" y="2745"/>
                    <a:pt x="1" y="6127"/>
                  </a:cubicBezTo>
                  <a:lnTo>
                    <a:pt x="1" y="18382"/>
                  </a:lnTo>
                  <a:cubicBezTo>
                    <a:pt x="1" y="21764"/>
                    <a:pt x="2746" y="24509"/>
                    <a:pt x="6128" y="24509"/>
                  </a:cubicBezTo>
                  <a:cubicBezTo>
                    <a:pt x="9510" y="24509"/>
                    <a:pt x="12255" y="21764"/>
                    <a:pt x="12255" y="18382"/>
                  </a:cubicBezTo>
                  <a:lnTo>
                    <a:pt x="12255" y="6127"/>
                  </a:lnTo>
                  <a:cubicBezTo>
                    <a:pt x="12255" y="2745"/>
                    <a:pt x="9510" y="0"/>
                    <a:pt x="6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78"/>
          <p:cNvGrpSpPr/>
          <p:nvPr/>
        </p:nvGrpSpPr>
        <p:grpSpPr>
          <a:xfrm>
            <a:off x="5729642" y="3553027"/>
            <a:ext cx="365985" cy="365985"/>
            <a:chOff x="1190625" y="238125"/>
            <a:chExt cx="5228350" cy="5228350"/>
          </a:xfrm>
        </p:grpSpPr>
        <p:sp>
          <p:nvSpPr>
            <p:cNvPr id="1281" name="Google Shape;1281;p78"/>
            <p:cNvSpPr/>
            <p:nvPr/>
          </p:nvSpPr>
          <p:spPr>
            <a:xfrm>
              <a:off x="1190625" y="3934650"/>
              <a:ext cx="5228350" cy="1531825"/>
            </a:xfrm>
            <a:custGeom>
              <a:rect b="b" l="l" r="r" t="t"/>
              <a:pathLst>
                <a:path extrusionOk="0" h="61273" w="209134">
                  <a:moveTo>
                    <a:pt x="37180" y="24509"/>
                  </a:moveTo>
                  <a:lnTo>
                    <a:pt x="37180" y="49018"/>
                  </a:lnTo>
                  <a:lnTo>
                    <a:pt x="24925" y="49018"/>
                  </a:lnTo>
                  <a:lnTo>
                    <a:pt x="24925" y="24509"/>
                  </a:lnTo>
                  <a:close/>
                  <a:moveTo>
                    <a:pt x="73820" y="19607"/>
                  </a:moveTo>
                  <a:lnTo>
                    <a:pt x="74580" y="21127"/>
                  </a:lnTo>
                  <a:cubicBezTo>
                    <a:pt x="75634" y="23210"/>
                    <a:pt x="77742" y="24509"/>
                    <a:pt x="80070" y="24509"/>
                  </a:cubicBezTo>
                  <a:lnTo>
                    <a:pt x="110706" y="24509"/>
                  </a:lnTo>
                  <a:lnTo>
                    <a:pt x="110706" y="49018"/>
                  </a:lnTo>
                  <a:lnTo>
                    <a:pt x="49434" y="49018"/>
                  </a:lnTo>
                  <a:lnTo>
                    <a:pt x="49434" y="24509"/>
                  </a:lnTo>
                  <a:lnTo>
                    <a:pt x="67816" y="24509"/>
                  </a:lnTo>
                  <a:cubicBezTo>
                    <a:pt x="70781" y="24509"/>
                    <a:pt x="73257" y="22401"/>
                    <a:pt x="73820" y="19607"/>
                  </a:cubicBezTo>
                  <a:close/>
                  <a:moveTo>
                    <a:pt x="135215" y="24509"/>
                  </a:moveTo>
                  <a:lnTo>
                    <a:pt x="135215" y="49018"/>
                  </a:lnTo>
                  <a:lnTo>
                    <a:pt x="122961" y="49018"/>
                  </a:lnTo>
                  <a:lnTo>
                    <a:pt x="122961" y="24509"/>
                  </a:lnTo>
                  <a:close/>
                  <a:moveTo>
                    <a:pt x="0" y="0"/>
                  </a:moveTo>
                  <a:lnTo>
                    <a:pt x="0" y="18382"/>
                  </a:lnTo>
                  <a:cubicBezTo>
                    <a:pt x="0" y="21764"/>
                    <a:pt x="2745" y="24509"/>
                    <a:pt x="6127" y="24509"/>
                  </a:cubicBezTo>
                  <a:lnTo>
                    <a:pt x="12671" y="24509"/>
                  </a:lnTo>
                  <a:lnTo>
                    <a:pt x="12671" y="49018"/>
                  </a:lnTo>
                  <a:lnTo>
                    <a:pt x="6127" y="49018"/>
                  </a:lnTo>
                  <a:cubicBezTo>
                    <a:pt x="2745" y="49018"/>
                    <a:pt x="0" y="51763"/>
                    <a:pt x="0" y="55145"/>
                  </a:cubicBezTo>
                  <a:cubicBezTo>
                    <a:pt x="0" y="58527"/>
                    <a:pt x="2745" y="61272"/>
                    <a:pt x="6127" y="61272"/>
                  </a:cubicBezTo>
                  <a:lnTo>
                    <a:pt x="178105" y="61272"/>
                  </a:lnTo>
                  <a:cubicBezTo>
                    <a:pt x="194992" y="61272"/>
                    <a:pt x="209133" y="47547"/>
                    <a:pt x="209133" y="30636"/>
                  </a:cubicBezTo>
                  <a:cubicBezTo>
                    <a:pt x="209133" y="27254"/>
                    <a:pt x="206388" y="24509"/>
                    <a:pt x="203006" y="24509"/>
                  </a:cubicBezTo>
                  <a:cubicBezTo>
                    <a:pt x="199624" y="24509"/>
                    <a:pt x="196879" y="27254"/>
                    <a:pt x="196879" y="30636"/>
                  </a:cubicBezTo>
                  <a:cubicBezTo>
                    <a:pt x="196879" y="40783"/>
                    <a:pt x="188227" y="49018"/>
                    <a:pt x="178105" y="49018"/>
                  </a:cubicBezTo>
                  <a:lnTo>
                    <a:pt x="147469" y="49018"/>
                  </a:lnTo>
                  <a:lnTo>
                    <a:pt x="147469" y="24509"/>
                  </a:lnTo>
                  <a:lnTo>
                    <a:pt x="178105" y="24509"/>
                  </a:lnTo>
                  <a:cubicBezTo>
                    <a:pt x="181487" y="24509"/>
                    <a:pt x="184232" y="21764"/>
                    <a:pt x="184232" y="18382"/>
                  </a:cubicBezTo>
                  <a:lnTo>
                    <a:pt x="1842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8"/>
            <p:cNvSpPr/>
            <p:nvPr/>
          </p:nvSpPr>
          <p:spPr>
            <a:xfrm>
              <a:off x="2120100" y="2699400"/>
              <a:ext cx="306400" cy="306400"/>
            </a:xfrm>
            <a:custGeom>
              <a:rect b="b" l="l" r="r" t="t"/>
              <a:pathLst>
                <a:path extrusionOk="0" h="12256" w="12256">
                  <a:moveTo>
                    <a:pt x="6128" y="1"/>
                  </a:moveTo>
                  <a:cubicBezTo>
                    <a:pt x="2746" y="1"/>
                    <a:pt x="1" y="2746"/>
                    <a:pt x="1" y="6128"/>
                  </a:cubicBezTo>
                  <a:cubicBezTo>
                    <a:pt x="1" y="9510"/>
                    <a:pt x="2746" y="12255"/>
                    <a:pt x="6128" y="12255"/>
                  </a:cubicBezTo>
                  <a:cubicBezTo>
                    <a:pt x="9510" y="12255"/>
                    <a:pt x="12255" y="9510"/>
                    <a:pt x="12255" y="6128"/>
                  </a:cubicBezTo>
                  <a:cubicBezTo>
                    <a:pt x="12255" y="2746"/>
                    <a:pt x="9510" y="1"/>
                    <a:pt x="6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8"/>
            <p:cNvSpPr/>
            <p:nvPr/>
          </p:nvSpPr>
          <p:spPr>
            <a:xfrm>
              <a:off x="1190625" y="1473975"/>
              <a:ext cx="4605825" cy="2154350"/>
            </a:xfrm>
            <a:custGeom>
              <a:rect b="b" l="l" r="r" t="t"/>
              <a:pathLst>
                <a:path extrusionOk="0" h="86174" w="184233">
                  <a:moveTo>
                    <a:pt x="43307" y="36763"/>
                  </a:moveTo>
                  <a:cubicBezTo>
                    <a:pt x="53429" y="36763"/>
                    <a:pt x="61689" y="44998"/>
                    <a:pt x="61689" y="55145"/>
                  </a:cubicBezTo>
                  <a:cubicBezTo>
                    <a:pt x="61689" y="65267"/>
                    <a:pt x="53429" y="73527"/>
                    <a:pt x="43307" y="73527"/>
                  </a:cubicBezTo>
                  <a:cubicBezTo>
                    <a:pt x="33160" y="73527"/>
                    <a:pt x="24925" y="65267"/>
                    <a:pt x="24925" y="55145"/>
                  </a:cubicBezTo>
                  <a:cubicBezTo>
                    <a:pt x="24925" y="44998"/>
                    <a:pt x="33160" y="36763"/>
                    <a:pt x="43307" y="36763"/>
                  </a:cubicBezTo>
                  <a:close/>
                  <a:moveTo>
                    <a:pt x="0" y="0"/>
                  </a:moveTo>
                  <a:lnTo>
                    <a:pt x="0" y="86173"/>
                  </a:lnTo>
                  <a:lnTo>
                    <a:pt x="184232" y="86173"/>
                  </a:lnTo>
                  <a:lnTo>
                    <a:pt x="184232" y="67399"/>
                  </a:lnTo>
                  <a:cubicBezTo>
                    <a:pt x="184232" y="45832"/>
                    <a:pt x="168204" y="28136"/>
                    <a:pt x="147469" y="25122"/>
                  </a:cubicBezTo>
                  <a:lnTo>
                    <a:pt x="147469" y="42891"/>
                  </a:lnTo>
                  <a:cubicBezTo>
                    <a:pt x="147469" y="46273"/>
                    <a:pt x="144724" y="49018"/>
                    <a:pt x="141342" y="49018"/>
                  </a:cubicBezTo>
                  <a:cubicBezTo>
                    <a:pt x="137960" y="49018"/>
                    <a:pt x="135215" y="46273"/>
                    <a:pt x="135215" y="42891"/>
                  </a:cubicBezTo>
                  <a:lnTo>
                    <a:pt x="135215" y="24509"/>
                  </a:lnTo>
                  <a:lnTo>
                    <a:pt x="122961" y="24509"/>
                  </a:lnTo>
                  <a:lnTo>
                    <a:pt x="122961" y="42891"/>
                  </a:lnTo>
                  <a:cubicBezTo>
                    <a:pt x="122961" y="46273"/>
                    <a:pt x="120216" y="49018"/>
                    <a:pt x="116833" y="49018"/>
                  </a:cubicBezTo>
                  <a:cubicBezTo>
                    <a:pt x="113451" y="49018"/>
                    <a:pt x="110706" y="46273"/>
                    <a:pt x="110706" y="42891"/>
                  </a:cubicBezTo>
                  <a:lnTo>
                    <a:pt x="110706" y="23382"/>
                  </a:lnTo>
                  <a:cubicBezTo>
                    <a:pt x="105510" y="21519"/>
                    <a:pt x="101417" y="17426"/>
                    <a:pt x="99579" y="12255"/>
                  </a:cubicBezTo>
                  <a:lnTo>
                    <a:pt x="67816" y="12255"/>
                  </a:lnTo>
                  <a:cubicBezTo>
                    <a:pt x="59826" y="12255"/>
                    <a:pt x="53086" y="7108"/>
                    <a:pt x="50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8"/>
            <p:cNvSpPr/>
            <p:nvPr/>
          </p:nvSpPr>
          <p:spPr>
            <a:xfrm>
              <a:off x="2732825" y="1167600"/>
              <a:ext cx="919100" cy="306400"/>
            </a:xfrm>
            <a:custGeom>
              <a:rect b="b" l="l" r="r" t="t"/>
              <a:pathLst>
                <a:path extrusionOk="0" h="12256" w="36764">
                  <a:moveTo>
                    <a:pt x="6128" y="1"/>
                  </a:moveTo>
                  <a:cubicBezTo>
                    <a:pt x="2746" y="1"/>
                    <a:pt x="1" y="2746"/>
                    <a:pt x="1" y="6128"/>
                  </a:cubicBezTo>
                  <a:cubicBezTo>
                    <a:pt x="1" y="9510"/>
                    <a:pt x="2746" y="12255"/>
                    <a:pt x="6128" y="12255"/>
                  </a:cubicBezTo>
                  <a:lnTo>
                    <a:pt x="36764" y="12255"/>
                  </a:lnTo>
                  <a:lnTo>
                    <a:pt x="36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8"/>
            <p:cNvSpPr/>
            <p:nvPr/>
          </p:nvSpPr>
          <p:spPr>
            <a:xfrm>
              <a:off x="1190625" y="238125"/>
              <a:ext cx="2461300" cy="929500"/>
            </a:xfrm>
            <a:custGeom>
              <a:rect b="b" l="l" r="r" t="t"/>
              <a:pathLst>
                <a:path extrusionOk="0" h="37180" w="98452">
                  <a:moveTo>
                    <a:pt x="6127" y="0"/>
                  </a:moveTo>
                  <a:cubicBezTo>
                    <a:pt x="2745" y="0"/>
                    <a:pt x="0" y="2745"/>
                    <a:pt x="0" y="6127"/>
                  </a:cubicBezTo>
                  <a:lnTo>
                    <a:pt x="0" y="37180"/>
                  </a:lnTo>
                  <a:lnTo>
                    <a:pt x="50562" y="37180"/>
                  </a:lnTo>
                  <a:cubicBezTo>
                    <a:pt x="53086" y="30048"/>
                    <a:pt x="59826" y="24925"/>
                    <a:pt x="67816" y="24925"/>
                  </a:cubicBezTo>
                  <a:lnTo>
                    <a:pt x="98452" y="24925"/>
                  </a:lnTo>
                  <a:lnTo>
                    <a:pt x="98452" y="6127"/>
                  </a:lnTo>
                  <a:cubicBezTo>
                    <a:pt x="98452" y="2745"/>
                    <a:pt x="95707" y="0"/>
                    <a:pt x="92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8"/>
          <p:cNvSpPr/>
          <p:nvPr/>
        </p:nvSpPr>
        <p:spPr>
          <a:xfrm>
            <a:off x="6411378" y="3553027"/>
            <a:ext cx="365984" cy="365985"/>
          </a:xfrm>
          <a:custGeom>
            <a:rect b="b" l="l" r="r" t="t"/>
            <a:pathLst>
              <a:path extrusionOk="0" h="209134" w="209134">
                <a:moveTo>
                  <a:pt x="18382" y="0"/>
                </a:moveTo>
                <a:cubicBezTo>
                  <a:pt x="14999" y="0"/>
                  <a:pt x="12254" y="2745"/>
                  <a:pt x="12254" y="6127"/>
                </a:cubicBezTo>
                <a:lnTo>
                  <a:pt x="12254" y="61689"/>
                </a:lnTo>
                <a:lnTo>
                  <a:pt x="6127" y="61689"/>
                </a:lnTo>
                <a:cubicBezTo>
                  <a:pt x="2745" y="61689"/>
                  <a:pt x="0" y="64434"/>
                  <a:pt x="0" y="67816"/>
                </a:cubicBezTo>
                <a:lnTo>
                  <a:pt x="0" y="203006"/>
                </a:lnTo>
                <a:cubicBezTo>
                  <a:pt x="0" y="206388"/>
                  <a:pt x="2745" y="209133"/>
                  <a:pt x="6127" y="209133"/>
                </a:cubicBezTo>
                <a:lnTo>
                  <a:pt x="203006" y="209133"/>
                </a:lnTo>
                <a:cubicBezTo>
                  <a:pt x="206388" y="209133"/>
                  <a:pt x="209133" y="206388"/>
                  <a:pt x="209133" y="203006"/>
                </a:cubicBezTo>
                <a:lnTo>
                  <a:pt x="209133" y="67816"/>
                </a:lnTo>
                <a:cubicBezTo>
                  <a:pt x="209133" y="64434"/>
                  <a:pt x="206388" y="61689"/>
                  <a:pt x="203006" y="61689"/>
                </a:cubicBezTo>
                <a:lnTo>
                  <a:pt x="196879" y="61689"/>
                </a:lnTo>
                <a:lnTo>
                  <a:pt x="196879" y="6127"/>
                </a:lnTo>
                <a:cubicBezTo>
                  <a:pt x="196879" y="2745"/>
                  <a:pt x="194134" y="0"/>
                  <a:pt x="190752" y="0"/>
                </a:cubicBezTo>
                <a:lnTo>
                  <a:pt x="153989" y="0"/>
                </a:lnTo>
                <a:cubicBezTo>
                  <a:pt x="150606" y="0"/>
                  <a:pt x="147861" y="2745"/>
                  <a:pt x="147861" y="6127"/>
                </a:cubicBezTo>
                <a:cubicBezTo>
                  <a:pt x="147861" y="23014"/>
                  <a:pt x="161611" y="36763"/>
                  <a:pt x="178497" y="36763"/>
                </a:cubicBezTo>
                <a:lnTo>
                  <a:pt x="184625" y="36763"/>
                </a:lnTo>
                <a:lnTo>
                  <a:pt x="184625" y="61689"/>
                </a:lnTo>
                <a:lnTo>
                  <a:pt x="178497" y="61689"/>
                </a:lnTo>
                <a:cubicBezTo>
                  <a:pt x="175115" y="61689"/>
                  <a:pt x="172370" y="64434"/>
                  <a:pt x="172370" y="67816"/>
                </a:cubicBezTo>
                <a:lnTo>
                  <a:pt x="172370" y="80070"/>
                </a:lnTo>
                <a:cubicBezTo>
                  <a:pt x="172370" y="117225"/>
                  <a:pt x="141734" y="147469"/>
                  <a:pt x="104579" y="147469"/>
                </a:cubicBezTo>
                <a:cubicBezTo>
                  <a:pt x="67399" y="147469"/>
                  <a:pt x="36763" y="117225"/>
                  <a:pt x="36763" y="80070"/>
                </a:cubicBezTo>
                <a:lnTo>
                  <a:pt x="36763" y="67816"/>
                </a:lnTo>
                <a:cubicBezTo>
                  <a:pt x="36763" y="64434"/>
                  <a:pt x="34018" y="61689"/>
                  <a:pt x="30636" y="61689"/>
                </a:cubicBezTo>
                <a:lnTo>
                  <a:pt x="24509" y="61689"/>
                </a:lnTo>
                <a:lnTo>
                  <a:pt x="24509" y="36763"/>
                </a:lnTo>
                <a:lnTo>
                  <a:pt x="30636" y="36763"/>
                </a:lnTo>
                <a:cubicBezTo>
                  <a:pt x="47523" y="36763"/>
                  <a:pt x="61272" y="23014"/>
                  <a:pt x="61272" y="6127"/>
                </a:cubicBezTo>
                <a:cubicBezTo>
                  <a:pt x="61272" y="2745"/>
                  <a:pt x="58527" y="0"/>
                  <a:pt x="55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78"/>
          <p:cNvGrpSpPr/>
          <p:nvPr/>
        </p:nvGrpSpPr>
        <p:grpSpPr>
          <a:xfrm>
            <a:off x="7093115" y="3553010"/>
            <a:ext cx="380653" cy="366018"/>
            <a:chOff x="1085850" y="237950"/>
            <a:chExt cx="5437900" cy="5228825"/>
          </a:xfrm>
        </p:grpSpPr>
        <p:sp>
          <p:nvSpPr>
            <p:cNvPr id="1288" name="Google Shape;1288;p78"/>
            <p:cNvSpPr/>
            <p:nvPr/>
          </p:nvSpPr>
          <p:spPr>
            <a:xfrm>
              <a:off x="2716275" y="2865300"/>
              <a:ext cx="1106000" cy="1046100"/>
            </a:xfrm>
            <a:custGeom>
              <a:rect b="b" l="l" r="r" t="t"/>
              <a:pathLst>
                <a:path extrusionOk="0" h="41844" w="44240">
                  <a:moveTo>
                    <a:pt x="13444" y="0"/>
                  </a:moveTo>
                  <a:cubicBezTo>
                    <a:pt x="10307" y="0"/>
                    <a:pt x="7170" y="1195"/>
                    <a:pt x="4780" y="3585"/>
                  </a:cubicBezTo>
                  <a:cubicBezTo>
                    <a:pt x="1" y="8364"/>
                    <a:pt x="1" y="16133"/>
                    <a:pt x="4780" y="20913"/>
                  </a:cubicBezTo>
                  <a:lnTo>
                    <a:pt x="22108" y="38240"/>
                  </a:lnTo>
                  <a:cubicBezTo>
                    <a:pt x="24497" y="40642"/>
                    <a:pt x="27634" y="41843"/>
                    <a:pt x="30772" y="41843"/>
                  </a:cubicBezTo>
                  <a:cubicBezTo>
                    <a:pt x="33909" y="41843"/>
                    <a:pt x="37046" y="40642"/>
                    <a:pt x="39435" y="38240"/>
                  </a:cubicBezTo>
                  <a:cubicBezTo>
                    <a:pt x="44239" y="33461"/>
                    <a:pt x="44239" y="25692"/>
                    <a:pt x="39435" y="20913"/>
                  </a:cubicBezTo>
                  <a:lnTo>
                    <a:pt x="22108" y="3585"/>
                  </a:lnTo>
                  <a:cubicBezTo>
                    <a:pt x="19718" y="1195"/>
                    <a:pt x="16581" y="0"/>
                    <a:pt x="13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p:nvPr/>
          </p:nvSpPr>
          <p:spPr>
            <a:xfrm>
              <a:off x="3819800" y="1761800"/>
              <a:ext cx="1105975" cy="1046075"/>
            </a:xfrm>
            <a:custGeom>
              <a:rect b="b" l="l" r="r" t="t"/>
              <a:pathLst>
                <a:path extrusionOk="0" h="41843" w="44239">
                  <a:moveTo>
                    <a:pt x="13443" y="0"/>
                  </a:moveTo>
                  <a:cubicBezTo>
                    <a:pt x="10306" y="0"/>
                    <a:pt x="7169" y="1195"/>
                    <a:pt x="4779" y="3585"/>
                  </a:cubicBezTo>
                  <a:cubicBezTo>
                    <a:pt x="0" y="8364"/>
                    <a:pt x="0" y="16133"/>
                    <a:pt x="4779" y="20912"/>
                  </a:cubicBezTo>
                  <a:lnTo>
                    <a:pt x="22107" y="38240"/>
                  </a:lnTo>
                  <a:cubicBezTo>
                    <a:pt x="24497" y="40642"/>
                    <a:pt x="27634" y="41843"/>
                    <a:pt x="30771" y="41843"/>
                  </a:cubicBezTo>
                  <a:cubicBezTo>
                    <a:pt x="33908" y="41843"/>
                    <a:pt x="37045" y="40642"/>
                    <a:pt x="39435" y="38240"/>
                  </a:cubicBezTo>
                  <a:cubicBezTo>
                    <a:pt x="44238" y="33461"/>
                    <a:pt x="44238" y="25692"/>
                    <a:pt x="39435" y="20912"/>
                  </a:cubicBezTo>
                  <a:lnTo>
                    <a:pt x="22107" y="3585"/>
                  </a:lnTo>
                  <a:cubicBezTo>
                    <a:pt x="19717" y="1195"/>
                    <a:pt x="16580" y="0"/>
                    <a:pt x="13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8"/>
            <p:cNvSpPr/>
            <p:nvPr/>
          </p:nvSpPr>
          <p:spPr>
            <a:xfrm>
              <a:off x="2988325" y="2003975"/>
              <a:ext cx="1665400" cy="1665400"/>
            </a:xfrm>
            <a:custGeom>
              <a:rect b="b" l="l" r="r" t="t"/>
              <a:pathLst>
                <a:path extrusionOk="0" h="66616" w="66616">
                  <a:moveTo>
                    <a:pt x="22451" y="0"/>
                  </a:moveTo>
                  <a:cubicBezTo>
                    <a:pt x="19240" y="3407"/>
                    <a:pt x="15735" y="7059"/>
                    <a:pt x="11814" y="10980"/>
                  </a:cubicBezTo>
                  <a:cubicBezTo>
                    <a:pt x="7868" y="14926"/>
                    <a:pt x="3407" y="19240"/>
                    <a:pt x="1" y="22450"/>
                  </a:cubicBezTo>
                  <a:cubicBezTo>
                    <a:pt x="877" y="22360"/>
                    <a:pt x="1758" y="22314"/>
                    <a:pt x="2638" y="22314"/>
                  </a:cubicBezTo>
                  <a:cubicBezTo>
                    <a:pt x="8893" y="22314"/>
                    <a:pt x="15132" y="24616"/>
                    <a:pt x="19902" y="29386"/>
                  </a:cubicBezTo>
                  <a:lnTo>
                    <a:pt x="37230" y="46714"/>
                  </a:lnTo>
                  <a:cubicBezTo>
                    <a:pt x="42671" y="52130"/>
                    <a:pt x="44901" y="59508"/>
                    <a:pt x="44141" y="66615"/>
                  </a:cubicBezTo>
                  <a:cubicBezTo>
                    <a:pt x="47352" y="63184"/>
                    <a:pt x="50856" y="59532"/>
                    <a:pt x="54802" y="55611"/>
                  </a:cubicBezTo>
                  <a:cubicBezTo>
                    <a:pt x="58724" y="51665"/>
                    <a:pt x="63184" y="47351"/>
                    <a:pt x="66616" y="44141"/>
                  </a:cubicBezTo>
                  <a:lnTo>
                    <a:pt x="66616" y="44141"/>
                  </a:lnTo>
                  <a:cubicBezTo>
                    <a:pt x="65717" y="44237"/>
                    <a:pt x="64814" y="44285"/>
                    <a:pt x="63911" y="44285"/>
                  </a:cubicBezTo>
                  <a:cubicBezTo>
                    <a:pt x="57674" y="44285"/>
                    <a:pt x="51446" y="41982"/>
                    <a:pt x="46714" y="37229"/>
                  </a:cubicBezTo>
                  <a:lnTo>
                    <a:pt x="29387" y="19901"/>
                  </a:lnTo>
                  <a:cubicBezTo>
                    <a:pt x="23946" y="14460"/>
                    <a:pt x="21716" y="7108"/>
                    <a:pt x="22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3995650" y="237950"/>
              <a:ext cx="2528100" cy="2424100"/>
            </a:xfrm>
            <a:custGeom>
              <a:rect b="b" l="l" r="r" t="t"/>
              <a:pathLst>
                <a:path extrusionOk="0" h="96964" w="101124">
                  <a:moveTo>
                    <a:pt x="54070" y="24497"/>
                  </a:moveTo>
                  <a:cubicBezTo>
                    <a:pt x="58778" y="24497"/>
                    <a:pt x="63490" y="26293"/>
                    <a:pt x="67081" y="29883"/>
                  </a:cubicBezTo>
                  <a:cubicBezTo>
                    <a:pt x="75095" y="37898"/>
                    <a:pt x="73330" y="49613"/>
                    <a:pt x="67081" y="55862"/>
                  </a:cubicBezTo>
                  <a:cubicBezTo>
                    <a:pt x="65880" y="57063"/>
                    <a:pt x="64311" y="57664"/>
                    <a:pt x="62743" y="57664"/>
                  </a:cubicBezTo>
                  <a:cubicBezTo>
                    <a:pt x="61174" y="57664"/>
                    <a:pt x="59605" y="57063"/>
                    <a:pt x="58405" y="55862"/>
                  </a:cubicBezTo>
                  <a:cubicBezTo>
                    <a:pt x="56003" y="53485"/>
                    <a:pt x="56003" y="49613"/>
                    <a:pt x="58405" y="47211"/>
                  </a:cubicBezTo>
                  <a:cubicBezTo>
                    <a:pt x="60145" y="45471"/>
                    <a:pt x="61370" y="41500"/>
                    <a:pt x="58405" y="38535"/>
                  </a:cubicBezTo>
                  <a:cubicBezTo>
                    <a:pt x="57204" y="37346"/>
                    <a:pt x="55635" y="36752"/>
                    <a:pt x="54067" y="36752"/>
                  </a:cubicBezTo>
                  <a:cubicBezTo>
                    <a:pt x="52498" y="36752"/>
                    <a:pt x="50929" y="37346"/>
                    <a:pt x="49728" y="38535"/>
                  </a:cubicBezTo>
                  <a:cubicBezTo>
                    <a:pt x="48540" y="39736"/>
                    <a:pt x="46977" y="40336"/>
                    <a:pt x="45412" y="40336"/>
                  </a:cubicBezTo>
                  <a:cubicBezTo>
                    <a:pt x="43846" y="40336"/>
                    <a:pt x="42278" y="39736"/>
                    <a:pt x="41077" y="38535"/>
                  </a:cubicBezTo>
                  <a:cubicBezTo>
                    <a:pt x="38675" y="36157"/>
                    <a:pt x="38675" y="32261"/>
                    <a:pt x="41077" y="29883"/>
                  </a:cubicBezTo>
                  <a:cubicBezTo>
                    <a:pt x="44655" y="26293"/>
                    <a:pt x="49361" y="24497"/>
                    <a:pt x="54070" y="24497"/>
                  </a:cubicBezTo>
                  <a:close/>
                  <a:moveTo>
                    <a:pt x="54070" y="1"/>
                  </a:moveTo>
                  <a:cubicBezTo>
                    <a:pt x="43087" y="1"/>
                    <a:pt x="32107" y="4186"/>
                    <a:pt x="23749" y="12555"/>
                  </a:cubicBezTo>
                  <a:cubicBezTo>
                    <a:pt x="18921" y="17384"/>
                    <a:pt x="16593" y="21967"/>
                    <a:pt x="13897" y="27310"/>
                  </a:cubicBezTo>
                  <a:cubicBezTo>
                    <a:pt x="11225" y="32604"/>
                    <a:pt x="7622" y="39540"/>
                    <a:pt x="0" y="49662"/>
                  </a:cubicBezTo>
                  <a:cubicBezTo>
                    <a:pt x="2138" y="49086"/>
                    <a:pt x="4339" y="48795"/>
                    <a:pt x="6540" y="48795"/>
                  </a:cubicBezTo>
                  <a:cubicBezTo>
                    <a:pt x="12766" y="48795"/>
                    <a:pt x="18987" y="51118"/>
                    <a:pt x="23749" y="55862"/>
                  </a:cubicBezTo>
                  <a:lnTo>
                    <a:pt x="41077" y="73215"/>
                  </a:lnTo>
                  <a:cubicBezTo>
                    <a:pt x="47498" y="79636"/>
                    <a:pt x="49508" y="88753"/>
                    <a:pt x="47278" y="96964"/>
                  </a:cubicBezTo>
                  <a:cubicBezTo>
                    <a:pt x="57375" y="89341"/>
                    <a:pt x="64287" y="85763"/>
                    <a:pt x="69605" y="83092"/>
                  </a:cubicBezTo>
                  <a:cubicBezTo>
                    <a:pt x="74948" y="80371"/>
                    <a:pt x="79556" y="78043"/>
                    <a:pt x="84408" y="73215"/>
                  </a:cubicBezTo>
                  <a:cubicBezTo>
                    <a:pt x="101123" y="56475"/>
                    <a:pt x="101123" y="29270"/>
                    <a:pt x="84408" y="12555"/>
                  </a:cubicBezTo>
                  <a:cubicBezTo>
                    <a:pt x="76039" y="4186"/>
                    <a:pt x="65053" y="1"/>
                    <a:pt x="54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1085850" y="3010675"/>
              <a:ext cx="2560575" cy="2456100"/>
            </a:xfrm>
            <a:custGeom>
              <a:rect b="b" l="l" r="r" t="t"/>
              <a:pathLst>
                <a:path extrusionOk="0" h="98244" w="102423">
                  <a:moveTo>
                    <a:pt x="38402" y="40574"/>
                  </a:moveTo>
                  <a:cubicBezTo>
                    <a:pt x="39968" y="40574"/>
                    <a:pt x="41530" y="41175"/>
                    <a:pt x="42719" y="42376"/>
                  </a:cubicBezTo>
                  <a:cubicBezTo>
                    <a:pt x="45121" y="44778"/>
                    <a:pt x="45121" y="48650"/>
                    <a:pt x="42719" y="51027"/>
                  </a:cubicBezTo>
                  <a:cubicBezTo>
                    <a:pt x="40341" y="53429"/>
                    <a:pt x="40341" y="57302"/>
                    <a:pt x="42719" y="59704"/>
                  </a:cubicBezTo>
                  <a:cubicBezTo>
                    <a:pt x="43920" y="60904"/>
                    <a:pt x="45488" y="61505"/>
                    <a:pt x="47057" y="61505"/>
                  </a:cubicBezTo>
                  <a:cubicBezTo>
                    <a:pt x="48625" y="61505"/>
                    <a:pt x="50194" y="60904"/>
                    <a:pt x="51395" y="59704"/>
                  </a:cubicBezTo>
                  <a:cubicBezTo>
                    <a:pt x="52596" y="58503"/>
                    <a:pt x="54164" y="57902"/>
                    <a:pt x="55730" y="57902"/>
                  </a:cubicBezTo>
                  <a:cubicBezTo>
                    <a:pt x="57295" y="57902"/>
                    <a:pt x="58858" y="58503"/>
                    <a:pt x="60046" y="59704"/>
                  </a:cubicBezTo>
                  <a:cubicBezTo>
                    <a:pt x="62448" y="62105"/>
                    <a:pt x="62448" y="65978"/>
                    <a:pt x="60046" y="68380"/>
                  </a:cubicBezTo>
                  <a:cubicBezTo>
                    <a:pt x="56468" y="71958"/>
                    <a:pt x="51763" y="73747"/>
                    <a:pt x="47057" y="73747"/>
                  </a:cubicBezTo>
                  <a:cubicBezTo>
                    <a:pt x="42351" y="73747"/>
                    <a:pt x="37645" y="71958"/>
                    <a:pt x="34067" y="68380"/>
                  </a:cubicBezTo>
                  <a:cubicBezTo>
                    <a:pt x="26886" y="61199"/>
                    <a:pt x="26886" y="49532"/>
                    <a:pt x="34067" y="42376"/>
                  </a:cubicBezTo>
                  <a:cubicBezTo>
                    <a:pt x="35268" y="41175"/>
                    <a:pt x="36837" y="40574"/>
                    <a:pt x="38402" y="40574"/>
                  </a:cubicBezTo>
                  <a:close/>
                  <a:moveTo>
                    <a:pt x="55120" y="0"/>
                  </a:moveTo>
                  <a:cubicBezTo>
                    <a:pt x="45023" y="7622"/>
                    <a:pt x="36837" y="12500"/>
                    <a:pt x="31543" y="15171"/>
                  </a:cubicBezTo>
                  <a:cubicBezTo>
                    <a:pt x="26200" y="17867"/>
                    <a:pt x="21568" y="20195"/>
                    <a:pt x="16739" y="25048"/>
                  </a:cubicBezTo>
                  <a:cubicBezTo>
                    <a:pt x="0" y="41763"/>
                    <a:pt x="0" y="68968"/>
                    <a:pt x="16739" y="85707"/>
                  </a:cubicBezTo>
                  <a:cubicBezTo>
                    <a:pt x="25097" y="94065"/>
                    <a:pt x="36077" y="98244"/>
                    <a:pt x="47060" y="98244"/>
                  </a:cubicBezTo>
                  <a:cubicBezTo>
                    <a:pt x="58043" y="98244"/>
                    <a:pt x="69029" y="94065"/>
                    <a:pt x="77399" y="85707"/>
                  </a:cubicBezTo>
                  <a:cubicBezTo>
                    <a:pt x="82227" y="80879"/>
                    <a:pt x="84531" y="76271"/>
                    <a:pt x="87227" y="70953"/>
                  </a:cubicBezTo>
                  <a:cubicBezTo>
                    <a:pt x="89898" y="65635"/>
                    <a:pt x="94775" y="57424"/>
                    <a:pt x="102422" y="47302"/>
                  </a:cubicBezTo>
                  <a:lnTo>
                    <a:pt x="102422" y="47302"/>
                  </a:lnTo>
                  <a:cubicBezTo>
                    <a:pt x="100274" y="47886"/>
                    <a:pt x="98064" y="48179"/>
                    <a:pt x="95856" y="48179"/>
                  </a:cubicBezTo>
                  <a:cubicBezTo>
                    <a:pt x="89626" y="48179"/>
                    <a:pt x="83415" y="45843"/>
                    <a:pt x="78673" y="41101"/>
                  </a:cubicBezTo>
                  <a:lnTo>
                    <a:pt x="61321" y="23774"/>
                  </a:lnTo>
                  <a:cubicBezTo>
                    <a:pt x="54900" y="17328"/>
                    <a:pt x="52890" y="8211"/>
                    <a:pt x="55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78"/>
          <p:cNvGrpSpPr/>
          <p:nvPr/>
        </p:nvGrpSpPr>
        <p:grpSpPr>
          <a:xfrm>
            <a:off x="7789520" y="3553010"/>
            <a:ext cx="372248" cy="366018"/>
            <a:chOff x="1145875" y="237950"/>
            <a:chExt cx="5317825" cy="5228825"/>
          </a:xfrm>
        </p:grpSpPr>
        <p:sp>
          <p:nvSpPr>
            <p:cNvPr id="1294" name="Google Shape;1294;p78"/>
            <p:cNvSpPr/>
            <p:nvPr/>
          </p:nvSpPr>
          <p:spPr>
            <a:xfrm>
              <a:off x="1175900" y="238125"/>
              <a:ext cx="5287800" cy="5228650"/>
            </a:xfrm>
            <a:custGeom>
              <a:rect b="b" l="l" r="r" t="t"/>
              <a:pathLst>
                <a:path extrusionOk="0" h="209146" w="211512">
                  <a:moveTo>
                    <a:pt x="191353" y="12261"/>
                  </a:moveTo>
                  <a:cubicBezTo>
                    <a:pt x="192922" y="12261"/>
                    <a:pt x="194490" y="12855"/>
                    <a:pt x="195679" y="14044"/>
                  </a:cubicBezTo>
                  <a:cubicBezTo>
                    <a:pt x="198081" y="16421"/>
                    <a:pt x="198081" y="20318"/>
                    <a:pt x="195679" y="22695"/>
                  </a:cubicBezTo>
                  <a:cubicBezTo>
                    <a:pt x="195449" y="22944"/>
                    <a:pt x="195233" y="23134"/>
                    <a:pt x="195304" y="23134"/>
                  </a:cubicBezTo>
                  <a:cubicBezTo>
                    <a:pt x="195323" y="23134"/>
                    <a:pt x="195365" y="23119"/>
                    <a:pt x="195434" y="23087"/>
                  </a:cubicBezTo>
                  <a:lnTo>
                    <a:pt x="195434" y="23087"/>
                  </a:lnTo>
                  <a:lnTo>
                    <a:pt x="178008" y="31690"/>
                  </a:lnTo>
                  <a:cubicBezTo>
                    <a:pt x="186120" y="15146"/>
                    <a:pt x="185777" y="15293"/>
                    <a:pt x="187027" y="14044"/>
                  </a:cubicBezTo>
                  <a:cubicBezTo>
                    <a:pt x="188216" y="12855"/>
                    <a:pt x="189784" y="12261"/>
                    <a:pt x="191353" y="12261"/>
                  </a:cubicBezTo>
                  <a:close/>
                  <a:moveTo>
                    <a:pt x="191353" y="0"/>
                  </a:moveTo>
                  <a:cubicBezTo>
                    <a:pt x="186647" y="0"/>
                    <a:pt x="181942" y="1789"/>
                    <a:pt x="178351" y="5367"/>
                  </a:cubicBezTo>
                  <a:cubicBezTo>
                    <a:pt x="174577" y="9166"/>
                    <a:pt x="173792" y="13161"/>
                    <a:pt x="163180" y="34337"/>
                  </a:cubicBezTo>
                  <a:lnTo>
                    <a:pt x="160607" y="31788"/>
                  </a:lnTo>
                  <a:cubicBezTo>
                    <a:pt x="159455" y="30636"/>
                    <a:pt x="157862" y="30060"/>
                    <a:pt x="156272" y="30060"/>
                  </a:cubicBezTo>
                  <a:cubicBezTo>
                    <a:pt x="154682" y="30060"/>
                    <a:pt x="153095" y="30636"/>
                    <a:pt x="151955" y="31788"/>
                  </a:cubicBezTo>
                  <a:lnTo>
                    <a:pt x="120878" y="62865"/>
                  </a:lnTo>
                  <a:cubicBezTo>
                    <a:pt x="118476" y="65242"/>
                    <a:pt x="118476" y="69139"/>
                    <a:pt x="120878" y="71517"/>
                  </a:cubicBezTo>
                  <a:lnTo>
                    <a:pt x="125216" y="75855"/>
                  </a:lnTo>
                  <a:lnTo>
                    <a:pt x="41641" y="159405"/>
                  </a:lnTo>
                  <a:cubicBezTo>
                    <a:pt x="34799" y="153961"/>
                    <a:pt x="27578" y="151045"/>
                    <a:pt x="21506" y="151045"/>
                  </a:cubicBezTo>
                  <a:cubicBezTo>
                    <a:pt x="17573" y="151045"/>
                    <a:pt x="14122" y="152269"/>
                    <a:pt x="11569" y="154822"/>
                  </a:cubicBezTo>
                  <a:cubicBezTo>
                    <a:pt x="5050" y="161341"/>
                    <a:pt x="7157" y="173645"/>
                    <a:pt x="16152" y="184919"/>
                  </a:cubicBezTo>
                  <a:lnTo>
                    <a:pt x="2378" y="198693"/>
                  </a:lnTo>
                  <a:cubicBezTo>
                    <a:pt x="1" y="201070"/>
                    <a:pt x="1" y="204942"/>
                    <a:pt x="2378" y="207344"/>
                  </a:cubicBezTo>
                  <a:cubicBezTo>
                    <a:pt x="3579" y="208545"/>
                    <a:pt x="5148" y="209146"/>
                    <a:pt x="6716" y="209146"/>
                  </a:cubicBezTo>
                  <a:cubicBezTo>
                    <a:pt x="8285" y="209146"/>
                    <a:pt x="9853" y="208545"/>
                    <a:pt x="11054" y="207344"/>
                  </a:cubicBezTo>
                  <a:lnTo>
                    <a:pt x="24902" y="193497"/>
                  </a:lnTo>
                  <a:cubicBezTo>
                    <a:pt x="30744" y="198145"/>
                    <a:pt x="38395" y="201987"/>
                    <a:pt x="45156" y="201987"/>
                  </a:cubicBezTo>
                  <a:cubicBezTo>
                    <a:pt x="48805" y="201987"/>
                    <a:pt x="52195" y="200868"/>
                    <a:pt x="54900" y="198153"/>
                  </a:cubicBezTo>
                  <a:cubicBezTo>
                    <a:pt x="61420" y="191659"/>
                    <a:pt x="59312" y="179355"/>
                    <a:pt x="50317" y="168081"/>
                  </a:cubicBezTo>
                  <a:lnTo>
                    <a:pt x="133868" y="84531"/>
                  </a:lnTo>
                  <a:lnTo>
                    <a:pt x="138206" y="88844"/>
                  </a:lnTo>
                  <a:cubicBezTo>
                    <a:pt x="139407" y="90045"/>
                    <a:pt x="140975" y="90646"/>
                    <a:pt x="142544" y="90646"/>
                  </a:cubicBezTo>
                  <a:cubicBezTo>
                    <a:pt x="144112" y="90646"/>
                    <a:pt x="145681" y="90045"/>
                    <a:pt x="146882" y="88844"/>
                  </a:cubicBezTo>
                  <a:lnTo>
                    <a:pt x="177934" y="57792"/>
                  </a:lnTo>
                  <a:cubicBezTo>
                    <a:pt x="180336" y="55390"/>
                    <a:pt x="180336" y="51517"/>
                    <a:pt x="177934" y="49116"/>
                  </a:cubicBezTo>
                  <a:lnTo>
                    <a:pt x="175361" y="46542"/>
                  </a:lnTo>
                  <a:cubicBezTo>
                    <a:pt x="200115" y="34141"/>
                    <a:pt x="200801" y="34925"/>
                    <a:pt x="204355" y="31371"/>
                  </a:cubicBezTo>
                  <a:cubicBezTo>
                    <a:pt x="211511" y="24190"/>
                    <a:pt x="211511" y="12548"/>
                    <a:pt x="204355" y="5367"/>
                  </a:cubicBezTo>
                  <a:cubicBezTo>
                    <a:pt x="200764" y="1789"/>
                    <a:pt x="196059" y="0"/>
                    <a:pt x="191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p:nvPr/>
          </p:nvSpPr>
          <p:spPr>
            <a:xfrm>
              <a:off x="1145875" y="237950"/>
              <a:ext cx="2443550" cy="2396525"/>
            </a:xfrm>
            <a:custGeom>
              <a:rect b="b" l="l" r="r" t="t"/>
              <a:pathLst>
                <a:path extrusionOk="0" h="95861" w="97742">
                  <a:moveTo>
                    <a:pt x="20021" y="12039"/>
                  </a:moveTo>
                  <a:cubicBezTo>
                    <a:pt x="22790" y="12039"/>
                    <a:pt x="24765" y="14514"/>
                    <a:pt x="24940" y="14514"/>
                  </a:cubicBezTo>
                  <a:cubicBezTo>
                    <a:pt x="24968" y="14514"/>
                    <a:pt x="24949" y="14449"/>
                    <a:pt x="24877" y="14296"/>
                  </a:cubicBezTo>
                  <a:lnTo>
                    <a:pt x="24877" y="14296"/>
                  </a:lnTo>
                  <a:lnTo>
                    <a:pt x="33602" y="31721"/>
                  </a:lnTo>
                  <a:cubicBezTo>
                    <a:pt x="17059" y="23633"/>
                    <a:pt x="17083" y="23952"/>
                    <a:pt x="15834" y="22702"/>
                  </a:cubicBezTo>
                  <a:cubicBezTo>
                    <a:pt x="13432" y="20325"/>
                    <a:pt x="13432" y="16428"/>
                    <a:pt x="15834" y="14051"/>
                  </a:cubicBezTo>
                  <a:cubicBezTo>
                    <a:pt x="17331" y="12553"/>
                    <a:pt x="18758" y="12039"/>
                    <a:pt x="20021" y="12039"/>
                  </a:cubicBezTo>
                  <a:close/>
                  <a:moveTo>
                    <a:pt x="20143" y="0"/>
                  </a:moveTo>
                  <a:cubicBezTo>
                    <a:pt x="15467" y="0"/>
                    <a:pt x="10768" y="1764"/>
                    <a:pt x="7157" y="5374"/>
                  </a:cubicBezTo>
                  <a:cubicBezTo>
                    <a:pt x="1" y="12555"/>
                    <a:pt x="1" y="24197"/>
                    <a:pt x="7157" y="31378"/>
                  </a:cubicBezTo>
                  <a:cubicBezTo>
                    <a:pt x="10956" y="35153"/>
                    <a:pt x="15074" y="35937"/>
                    <a:pt x="36249" y="46574"/>
                  </a:cubicBezTo>
                  <a:lnTo>
                    <a:pt x="33700" y="49123"/>
                  </a:lnTo>
                  <a:cubicBezTo>
                    <a:pt x="31299" y="51524"/>
                    <a:pt x="31299" y="55397"/>
                    <a:pt x="33700" y="57799"/>
                  </a:cubicBezTo>
                  <a:lnTo>
                    <a:pt x="64753" y="88851"/>
                  </a:lnTo>
                  <a:cubicBezTo>
                    <a:pt x="65954" y="90052"/>
                    <a:pt x="67523" y="90653"/>
                    <a:pt x="69091" y="90653"/>
                  </a:cubicBezTo>
                  <a:cubicBezTo>
                    <a:pt x="70660" y="90653"/>
                    <a:pt x="72228" y="90052"/>
                    <a:pt x="73429" y="88851"/>
                  </a:cubicBezTo>
                  <a:lnTo>
                    <a:pt x="77767" y="84538"/>
                  </a:lnTo>
                  <a:lnTo>
                    <a:pt x="89090" y="95861"/>
                  </a:lnTo>
                  <a:lnTo>
                    <a:pt x="97742" y="87185"/>
                  </a:lnTo>
                  <a:lnTo>
                    <a:pt x="86419" y="75862"/>
                  </a:lnTo>
                  <a:lnTo>
                    <a:pt x="90757" y="71524"/>
                  </a:lnTo>
                  <a:cubicBezTo>
                    <a:pt x="93159" y="69146"/>
                    <a:pt x="93159" y="65249"/>
                    <a:pt x="90757" y="62872"/>
                  </a:cubicBezTo>
                  <a:lnTo>
                    <a:pt x="59680" y="31795"/>
                  </a:lnTo>
                  <a:cubicBezTo>
                    <a:pt x="58491" y="30594"/>
                    <a:pt x="56929" y="29993"/>
                    <a:pt x="55363" y="29993"/>
                  </a:cubicBezTo>
                  <a:cubicBezTo>
                    <a:pt x="53798" y="29993"/>
                    <a:pt x="52229" y="30594"/>
                    <a:pt x="51028" y="31795"/>
                  </a:cubicBezTo>
                  <a:lnTo>
                    <a:pt x="48455" y="34368"/>
                  </a:lnTo>
                  <a:lnTo>
                    <a:pt x="35490" y="8242"/>
                  </a:lnTo>
                  <a:cubicBezTo>
                    <a:pt x="31895" y="2803"/>
                    <a:pt x="26038" y="0"/>
                    <a:pt x="20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4023225" y="3067650"/>
              <a:ext cx="2411075" cy="2399125"/>
            </a:xfrm>
            <a:custGeom>
              <a:rect b="b" l="l" r="r" t="t"/>
              <a:pathLst>
                <a:path extrusionOk="0" h="95965" w="96443">
                  <a:moveTo>
                    <a:pt x="8652" y="1"/>
                  </a:moveTo>
                  <a:lnTo>
                    <a:pt x="0" y="8652"/>
                  </a:lnTo>
                  <a:lnTo>
                    <a:pt x="46224" y="54900"/>
                  </a:lnTo>
                  <a:cubicBezTo>
                    <a:pt x="37229" y="66174"/>
                    <a:pt x="35121" y="78478"/>
                    <a:pt x="41640" y="84972"/>
                  </a:cubicBezTo>
                  <a:cubicBezTo>
                    <a:pt x="44354" y="87686"/>
                    <a:pt x="47745" y="88798"/>
                    <a:pt x="51386" y="88798"/>
                  </a:cubicBezTo>
                  <a:cubicBezTo>
                    <a:pt x="58200" y="88798"/>
                    <a:pt x="65888" y="84901"/>
                    <a:pt x="71639" y="80316"/>
                  </a:cubicBezTo>
                  <a:lnTo>
                    <a:pt x="85389" y="94163"/>
                  </a:lnTo>
                  <a:cubicBezTo>
                    <a:pt x="86577" y="95364"/>
                    <a:pt x="88140" y="95965"/>
                    <a:pt x="89705" y="95965"/>
                  </a:cubicBezTo>
                  <a:cubicBezTo>
                    <a:pt x="91271" y="95965"/>
                    <a:pt x="92839" y="95364"/>
                    <a:pt x="94040" y="94163"/>
                  </a:cubicBezTo>
                  <a:cubicBezTo>
                    <a:pt x="96442" y="91761"/>
                    <a:pt x="96442" y="87889"/>
                    <a:pt x="94040" y="85512"/>
                  </a:cubicBezTo>
                  <a:lnTo>
                    <a:pt x="80389" y="71738"/>
                  </a:lnTo>
                  <a:cubicBezTo>
                    <a:pt x="89384" y="60464"/>
                    <a:pt x="91491" y="48160"/>
                    <a:pt x="84972" y="41641"/>
                  </a:cubicBezTo>
                  <a:cubicBezTo>
                    <a:pt x="82407" y="39076"/>
                    <a:pt x="78946" y="37846"/>
                    <a:pt x="75006" y="37846"/>
                  </a:cubicBezTo>
                  <a:cubicBezTo>
                    <a:pt x="68930" y="37846"/>
                    <a:pt x="61713" y="40768"/>
                    <a:pt x="54875" y="46224"/>
                  </a:cubicBezTo>
                  <a:lnTo>
                    <a:pt x="8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8"/>
          <p:cNvGrpSpPr/>
          <p:nvPr/>
        </p:nvGrpSpPr>
        <p:grpSpPr>
          <a:xfrm>
            <a:off x="2909314" y="4165600"/>
            <a:ext cx="365985" cy="365997"/>
            <a:chOff x="1190625" y="237950"/>
            <a:chExt cx="5228350" cy="5228525"/>
          </a:xfrm>
        </p:grpSpPr>
        <p:sp>
          <p:nvSpPr>
            <p:cNvPr id="1298" name="Google Shape;1298;p78"/>
            <p:cNvSpPr/>
            <p:nvPr/>
          </p:nvSpPr>
          <p:spPr>
            <a:xfrm>
              <a:off x="3958275" y="3934650"/>
              <a:ext cx="306375" cy="1531825"/>
            </a:xfrm>
            <a:custGeom>
              <a:rect b="b" l="l" r="r" t="t"/>
              <a:pathLst>
                <a:path extrusionOk="0" h="61273" w="12255">
                  <a:moveTo>
                    <a:pt x="0" y="0"/>
                  </a:moveTo>
                  <a:lnTo>
                    <a:pt x="0" y="61272"/>
                  </a:lnTo>
                  <a:lnTo>
                    <a:pt x="12255" y="61272"/>
                  </a:lnTo>
                  <a:lnTo>
                    <a:pt x="12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8"/>
            <p:cNvSpPr/>
            <p:nvPr/>
          </p:nvSpPr>
          <p:spPr>
            <a:xfrm>
              <a:off x="1190625" y="3015575"/>
              <a:ext cx="5228350" cy="2450900"/>
            </a:xfrm>
            <a:custGeom>
              <a:rect b="b" l="l" r="r" t="t"/>
              <a:pathLst>
                <a:path extrusionOk="0" h="98036" w="209134">
                  <a:moveTo>
                    <a:pt x="37180" y="0"/>
                  </a:moveTo>
                  <a:cubicBezTo>
                    <a:pt x="30415" y="0"/>
                    <a:pt x="24925" y="5490"/>
                    <a:pt x="24925" y="12255"/>
                  </a:cubicBezTo>
                  <a:cubicBezTo>
                    <a:pt x="24925" y="19019"/>
                    <a:pt x="30415" y="24509"/>
                    <a:pt x="37180" y="24509"/>
                  </a:cubicBezTo>
                  <a:cubicBezTo>
                    <a:pt x="30415" y="24509"/>
                    <a:pt x="24925" y="29999"/>
                    <a:pt x="24925" y="36763"/>
                  </a:cubicBezTo>
                  <a:cubicBezTo>
                    <a:pt x="24925" y="43528"/>
                    <a:pt x="30415" y="49018"/>
                    <a:pt x="37180" y="49018"/>
                  </a:cubicBezTo>
                  <a:cubicBezTo>
                    <a:pt x="30415" y="49018"/>
                    <a:pt x="24925" y="54508"/>
                    <a:pt x="24925" y="61272"/>
                  </a:cubicBezTo>
                  <a:cubicBezTo>
                    <a:pt x="24925" y="68037"/>
                    <a:pt x="30415" y="73527"/>
                    <a:pt x="37180" y="73527"/>
                  </a:cubicBezTo>
                  <a:cubicBezTo>
                    <a:pt x="30415" y="73527"/>
                    <a:pt x="24925" y="79017"/>
                    <a:pt x="24925" y="85781"/>
                  </a:cubicBezTo>
                  <a:lnTo>
                    <a:pt x="6127" y="85781"/>
                  </a:lnTo>
                  <a:cubicBezTo>
                    <a:pt x="2745" y="85781"/>
                    <a:pt x="0" y="88526"/>
                    <a:pt x="0" y="91908"/>
                  </a:cubicBezTo>
                  <a:cubicBezTo>
                    <a:pt x="0" y="95315"/>
                    <a:pt x="2745" y="98035"/>
                    <a:pt x="6127" y="98035"/>
                  </a:cubicBezTo>
                  <a:lnTo>
                    <a:pt x="73943" y="98035"/>
                  </a:lnTo>
                  <a:lnTo>
                    <a:pt x="73943" y="30636"/>
                  </a:lnTo>
                  <a:cubicBezTo>
                    <a:pt x="73943" y="27254"/>
                    <a:pt x="76663" y="24509"/>
                    <a:pt x="80070" y="24509"/>
                  </a:cubicBezTo>
                  <a:lnTo>
                    <a:pt x="129088" y="24509"/>
                  </a:lnTo>
                  <a:cubicBezTo>
                    <a:pt x="132470" y="24509"/>
                    <a:pt x="135215" y="27254"/>
                    <a:pt x="135215" y="30636"/>
                  </a:cubicBezTo>
                  <a:lnTo>
                    <a:pt x="135215" y="98035"/>
                  </a:lnTo>
                  <a:lnTo>
                    <a:pt x="203006" y="98035"/>
                  </a:lnTo>
                  <a:cubicBezTo>
                    <a:pt x="206388" y="98035"/>
                    <a:pt x="209133" y="95315"/>
                    <a:pt x="209133" y="91908"/>
                  </a:cubicBezTo>
                  <a:cubicBezTo>
                    <a:pt x="209133" y="88526"/>
                    <a:pt x="206388" y="85781"/>
                    <a:pt x="203006" y="85781"/>
                  </a:cubicBezTo>
                  <a:lnTo>
                    <a:pt x="184232" y="85781"/>
                  </a:lnTo>
                  <a:cubicBezTo>
                    <a:pt x="184232" y="79017"/>
                    <a:pt x="178742" y="73527"/>
                    <a:pt x="171978" y="73527"/>
                  </a:cubicBezTo>
                  <a:cubicBezTo>
                    <a:pt x="178742" y="73527"/>
                    <a:pt x="184232" y="68037"/>
                    <a:pt x="184232" y="61272"/>
                  </a:cubicBezTo>
                  <a:cubicBezTo>
                    <a:pt x="184232" y="54508"/>
                    <a:pt x="178742" y="49018"/>
                    <a:pt x="171978" y="49018"/>
                  </a:cubicBezTo>
                  <a:cubicBezTo>
                    <a:pt x="178742" y="49018"/>
                    <a:pt x="184232" y="43528"/>
                    <a:pt x="184232" y="36763"/>
                  </a:cubicBezTo>
                  <a:cubicBezTo>
                    <a:pt x="184232" y="29999"/>
                    <a:pt x="178742" y="24509"/>
                    <a:pt x="171978" y="24509"/>
                  </a:cubicBezTo>
                  <a:cubicBezTo>
                    <a:pt x="178742" y="24509"/>
                    <a:pt x="184232" y="19019"/>
                    <a:pt x="184232" y="12255"/>
                  </a:cubicBezTo>
                  <a:cubicBezTo>
                    <a:pt x="184232" y="5490"/>
                    <a:pt x="178742" y="0"/>
                    <a:pt x="171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3345550" y="3934650"/>
              <a:ext cx="306375" cy="1531825"/>
            </a:xfrm>
            <a:custGeom>
              <a:rect b="b" l="l" r="r" t="t"/>
              <a:pathLst>
                <a:path extrusionOk="0" h="61273" w="12255">
                  <a:moveTo>
                    <a:pt x="0" y="0"/>
                  </a:moveTo>
                  <a:lnTo>
                    <a:pt x="0" y="61272"/>
                  </a:lnTo>
                  <a:lnTo>
                    <a:pt x="12255" y="61272"/>
                  </a:lnTo>
                  <a:lnTo>
                    <a:pt x="12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1494525" y="850825"/>
              <a:ext cx="4620550" cy="1858400"/>
            </a:xfrm>
            <a:custGeom>
              <a:rect b="b" l="l" r="r" t="t"/>
              <a:pathLst>
                <a:path extrusionOk="0" h="74336" w="184822">
                  <a:moveTo>
                    <a:pt x="92411" y="1"/>
                  </a:moveTo>
                  <a:cubicBezTo>
                    <a:pt x="90989" y="1"/>
                    <a:pt x="89568" y="491"/>
                    <a:pt x="88428" y="1471"/>
                  </a:cubicBezTo>
                  <a:lnTo>
                    <a:pt x="2647" y="63577"/>
                  </a:lnTo>
                  <a:cubicBezTo>
                    <a:pt x="687" y="65243"/>
                    <a:pt x="0" y="67939"/>
                    <a:pt x="883" y="70341"/>
                  </a:cubicBezTo>
                  <a:cubicBezTo>
                    <a:pt x="1765" y="72743"/>
                    <a:pt x="4069" y="74336"/>
                    <a:pt x="6642" y="74336"/>
                  </a:cubicBezTo>
                  <a:lnTo>
                    <a:pt x="178204" y="74336"/>
                  </a:lnTo>
                  <a:cubicBezTo>
                    <a:pt x="180753" y="74336"/>
                    <a:pt x="183056" y="72743"/>
                    <a:pt x="183939" y="70341"/>
                  </a:cubicBezTo>
                  <a:cubicBezTo>
                    <a:pt x="184821" y="67939"/>
                    <a:pt x="184135" y="65243"/>
                    <a:pt x="182174" y="63577"/>
                  </a:cubicBezTo>
                  <a:lnTo>
                    <a:pt x="96393" y="1471"/>
                  </a:lnTo>
                  <a:cubicBezTo>
                    <a:pt x="95254" y="491"/>
                    <a:pt x="93832" y="1"/>
                    <a:pt x="924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5183700" y="1157200"/>
              <a:ext cx="612750" cy="705875"/>
            </a:xfrm>
            <a:custGeom>
              <a:rect b="b" l="l" r="r" t="t"/>
              <a:pathLst>
                <a:path extrusionOk="0" h="28235" w="24510">
                  <a:moveTo>
                    <a:pt x="6128" y="0"/>
                  </a:moveTo>
                  <a:cubicBezTo>
                    <a:pt x="2746" y="0"/>
                    <a:pt x="1" y="2745"/>
                    <a:pt x="1" y="6127"/>
                  </a:cubicBezTo>
                  <a:lnTo>
                    <a:pt x="1" y="10735"/>
                  </a:lnTo>
                  <a:lnTo>
                    <a:pt x="24509" y="28234"/>
                  </a:lnTo>
                  <a:lnTo>
                    <a:pt x="24509" y="6127"/>
                  </a:lnTo>
                  <a:cubicBezTo>
                    <a:pt x="24509" y="2745"/>
                    <a:pt x="2176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8"/>
            <p:cNvSpPr/>
            <p:nvPr/>
          </p:nvSpPr>
          <p:spPr>
            <a:xfrm>
              <a:off x="5183700" y="237950"/>
              <a:ext cx="538000" cy="620875"/>
            </a:xfrm>
            <a:custGeom>
              <a:rect b="b" l="l" r="r" t="t"/>
              <a:pathLst>
                <a:path extrusionOk="0" h="24835" w="21520">
                  <a:moveTo>
                    <a:pt x="12244" y="1"/>
                  </a:moveTo>
                  <a:cubicBezTo>
                    <a:pt x="11227" y="1"/>
                    <a:pt x="10194" y="255"/>
                    <a:pt x="9240" y="791"/>
                  </a:cubicBezTo>
                  <a:cubicBezTo>
                    <a:pt x="3456" y="4051"/>
                    <a:pt x="1" y="9492"/>
                    <a:pt x="1" y="15325"/>
                  </a:cubicBezTo>
                  <a:cubicBezTo>
                    <a:pt x="1" y="18756"/>
                    <a:pt x="1300" y="21991"/>
                    <a:pt x="3481" y="24785"/>
                  </a:cubicBezTo>
                  <a:cubicBezTo>
                    <a:pt x="4339" y="24663"/>
                    <a:pt x="5221" y="24516"/>
                    <a:pt x="6128" y="24516"/>
                  </a:cubicBezTo>
                  <a:lnTo>
                    <a:pt x="18382" y="24516"/>
                  </a:lnTo>
                  <a:cubicBezTo>
                    <a:pt x="19436" y="24516"/>
                    <a:pt x="20490" y="24663"/>
                    <a:pt x="21519" y="24834"/>
                  </a:cubicBezTo>
                  <a:cubicBezTo>
                    <a:pt x="19951" y="22629"/>
                    <a:pt x="17868" y="20668"/>
                    <a:pt x="15245" y="19173"/>
                  </a:cubicBezTo>
                  <a:cubicBezTo>
                    <a:pt x="13382" y="18143"/>
                    <a:pt x="12255" y="16673"/>
                    <a:pt x="12255" y="15325"/>
                  </a:cubicBezTo>
                  <a:cubicBezTo>
                    <a:pt x="12255" y="14002"/>
                    <a:pt x="13382" y="12531"/>
                    <a:pt x="15245" y="11477"/>
                  </a:cubicBezTo>
                  <a:cubicBezTo>
                    <a:pt x="18186" y="9811"/>
                    <a:pt x="19240" y="6085"/>
                    <a:pt x="17573" y="3144"/>
                  </a:cubicBezTo>
                  <a:cubicBezTo>
                    <a:pt x="16460" y="1133"/>
                    <a:pt x="14387" y="1"/>
                    <a:pt x="1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8"/>
            <p:cNvSpPr/>
            <p:nvPr/>
          </p:nvSpPr>
          <p:spPr>
            <a:xfrm>
              <a:off x="5796425" y="237950"/>
              <a:ext cx="622550" cy="1225625"/>
            </a:xfrm>
            <a:custGeom>
              <a:rect b="b" l="l" r="r" t="t"/>
              <a:pathLst>
                <a:path extrusionOk="0" h="49025" w="24902">
                  <a:moveTo>
                    <a:pt x="12340" y="1"/>
                  </a:moveTo>
                  <a:cubicBezTo>
                    <a:pt x="11267" y="1"/>
                    <a:pt x="10194" y="255"/>
                    <a:pt x="9240" y="791"/>
                  </a:cubicBezTo>
                  <a:cubicBezTo>
                    <a:pt x="3456" y="4051"/>
                    <a:pt x="0" y="9492"/>
                    <a:pt x="0" y="15325"/>
                  </a:cubicBezTo>
                  <a:cubicBezTo>
                    <a:pt x="0" y="21158"/>
                    <a:pt x="3456" y="26599"/>
                    <a:pt x="9240" y="29859"/>
                  </a:cubicBezTo>
                  <a:cubicBezTo>
                    <a:pt x="11103" y="30913"/>
                    <a:pt x="12255" y="32383"/>
                    <a:pt x="12255" y="33707"/>
                  </a:cubicBezTo>
                  <a:cubicBezTo>
                    <a:pt x="12255" y="34540"/>
                    <a:pt x="11691" y="35373"/>
                    <a:pt x="10931" y="36157"/>
                  </a:cubicBezTo>
                  <a:cubicBezTo>
                    <a:pt x="11765" y="38265"/>
                    <a:pt x="12255" y="40520"/>
                    <a:pt x="12255" y="42897"/>
                  </a:cubicBezTo>
                  <a:lnTo>
                    <a:pt x="12255" y="49025"/>
                  </a:lnTo>
                  <a:cubicBezTo>
                    <a:pt x="13260" y="49025"/>
                    <a:pt x="14706" y="48779"/>
                    <a:pt x="15662" y="48240"/>
                  </a:cubicBezTo>
                  <a:cubicBezTo>
                    <a:pt x="21446" y="44981"/>
                    <a:pt x="24901" y="39540"/>
                    <a:pt x="24901" y="33707"/>
                  </a:cubicBezTo>
                  <a:cubicBezTo>
                    <a:pt x="24901" y="27873"/>
                    <a:pt x="21446" y="22433"/>
                    <a:pt x="15662" y="19173"/>
                  </a:cubicBezTo>
                  <a:cubicBezTo>
                    <a:pt x="13799" y="18143"/>
                    <a:pt x="12255" y="16673"/>
                    <a:pt x="12255" y="15325"/>
                  </a:cubicBezTo>
                  <a:cubicBezTo>
                    <a:pt x="12255" y="14002"/>
                    <a:pt x="13799" y="12531"/>
                    <a:pt x="15662" y="11477"/>
                  </a:cubicBezTo>
                  <a:cubicBezTo>
                    <a:pt x="18603" y="9811"/>
                    <a:pt x="19656" y="6085"/>
                    <a:pt x="17990" y="3144"/>
                  </a:cubicBezTo>
                  <a:cubicBezTo>
                    <a:pt x="16859" y="1133"/>
                    <a:pt x="14601" y="1"/>
                    <a:pt x="1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78"/>
          <p:cNvGrpSpPr/>
          <p:nvPr/>
        </p:nvGrpSpPr>
        <p:grpSpPr>
          <a:xfrm>
            <a:off x="3696470" y="4165606"/>
            <a:ext cx="257712" cy="365985"/>
            <a:chOff x="1966925" y="238125"/>
            <a:chExt cx="3676350" cy="5228350"/>
          </a:xfrm>
        </p:grpSpPr>
        <p:sp>
          <p:nvSpPr>
            <p:cNvPr id="1306" name="Google Shape;1306;p78"/>
            <p:cNvSpPr/>
            <p:nvPr/>
          </p:nvSpPr>
          <p:spPr>
            <a:xfrm>
              <a:off x="2886000" y="2086675"/>
              <a:ext cx="919100" cy="2450925"/>
            </a:xfrm>
            <a:custGeom>
              <a:rect b="b" l="l" r="r" t="t"/>
              <a:pathLst>
                <a:path extrusionOk="0" h="98037" w="36764">
                  <a:moveTo>
                    <a:pt x="18382" y="1"/>
                  </a:moveTo>
                  <a:cubicBezTo>
                    <a:pt x="15000" y="1"/>
                    <a:pt x="12255" y="2746"/>
                    <a:pt x="12255" y="6128"/>
                  </a:cubicBezTo>
                  <a:lnTo>
                    <a:pt x="12255" y="58528"/>
                  </a:lnTo>
                  <a:cubicBezTo>
                    <a:pt x="12255" y="60709"/>
                    <a:pt x="11079" y="62719"/>
                    <a:pt x="9192" y="63822"/>
                  </a:cubicBezTo>
                  <a:cubicBezTo>
                    <a:pt x="3432" y="67180"/>
                    <a:pt x="1" y="73111"/>
                    <a:pt x="1" y="79654"/>
                  </a:cubicBezTo>
                  <a:cubicBezTo>
                    <a:pt x="1" y="89777"/>
                    <a:pt x="8236" y="98036"/>
                    <a:pt x="18382" y="98036"/>
                  </a:cubicBezTo>
                  <a:cubicBezTo>
                    <a:pt x="28504" y="98036"/>
                    <a:pt x="36764" y="89777"/>
                    <a:pt x="36764" y="79654"/>
                  </a:cubicBezTo>
                  <a:cubicBezTo>
                    <a:pt x="36764" y="73111"/>
                    <a:pt x="33308" y="67180"/>
                    <a:pt x="27549" y="63822"/>
                  </a:cubicBezTo>
                  <a:cubicBezTo>
                    <a:pt x="25661" y="62719"/>
                    <a:pt x="24510" y="60709"/>
                    <a:pt x="24510" y="58528"/>
                  </a:cubicBezTo>
                  <a:lnTo>
                    <a:pt x="24510" y="6128"/>
                  </a:lnTo>
                  <a:cubicBezTo>
                    <a:pt x="24510" y="2746"/>
                    <a:pt x="21765" y="1"/>
                    <a:pt x="18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1966925" y="238125"/>
              <a:ext cx="3676350" cy="5228350"/>
            </a:xfrm>
            <a:custGeom>
              <a:rect b="b" l="l" r="r" t="t"/>
              <a:pathLst>
                <a:path extrusionOk="0" h="209134" w="147054">
                  <a:moveTo>
                    <a:pt x="116417" y="49434"/>
                  </a:moveTo>
                  <a:cubicBezTo>
                    <a:pt x="119799" y="49434"/>
                    <a:pt x="122544" y="52179"/>
                    <a:pt x="122544" y="55561"/>
                  </a:cubicBezTo>
                  <a:cubicBezTo>
                    <a:pt x="122544" y="58944"/>
                    <a:pt x="119799" y="61689"/>
                    <a:pt x="116417" y="61689"/>
                  </a:cubicBezTo>
                  <a:lnTo>
                    <a:pt x="104163" y="61689"/>
                  </a:lnTo>
                  <a:cubicBezTo>
                    <a:pt x="100781" y="61689"/>
                    <a:pt x="98036" y="58944"/>
                    <a:pt x="98036" y="55561"/>
                  </a:cubicBezTo>
                  <a:cubicBezTo>
                    <a:pt x="98036" y="52179"/>
                    <a:pt x="100781" y="49434"/>
                    <a:pt x="104163" y="49434"/>
                  </a:cubicBezTo>
                  <a:close/>
                  <a:moveTo>
                    <a:pt x="116417" y="73943"/>
                  </a:moveTo>
                  <a:cubicBezTo>
                    <a:pt x="119799" y="73943"/>
                    <a:pt x="122544" y="76688"/>
                    <a:pt x="122544" y="80070"/>
                  </a:cubicBezTo>
                  <a:cubicBezTo>
                    <a:pt x="122544" y="83452"/>
                    <a:pt x="119799" y="86197"/>
                    <a:pt x="116417" y="86197"/>
                  </a:cubicBezTo>
                  <a:lnTo>
                    <a:pt x="104163" y="86197"/>
                  </a:lnTo>
                  <a:cubicBezTo>
                    <a:pt x="100781" y="86197"/>
                    <a:pt x="98036" y="83452"/>
                    <a:pt x="98036" y="80070"/>
                  </a:cubicBezTo>
                  <a:cubicBezTo>
                    <a:pt x="98036" y="76688"/>
                    <a:pt x="100781" y="73943"/>
                    <a:pt x="104163" y="73943"/>
                  </a:cubicBezTo>
                  <a:close/>
                  <a:moveTo>
                    <a:pt x="116417" y="98452"/>
                  </a:moveTo>
                  <a:cubicBezTo>
                    <a:pt x="119799" y="98452"/>
                    <a:pt x="122544" y="101197"/>
                    <a:pt x="122544" y="104579"/>
                  </a:cubicBezTo>
                  <a:cubicBezTo>
                    <a:pt x="122544" y="107961"/>
                    <a:pt x="119799" y="110706"/>
                    <a:pt x="116417" y="110706"/>
                  </a:cubicBezTo>
                  <a:lnTo>
                    <a:pt x="104163" y="110706"/>
                  </a:lnTo>
                  <a:cubicBezTo>
                    <a:pt x="100781" y="110706"/>
                    <a:pt x="98036" y="107961"/>
                    <a:pt x="98036" y="104579"/>
                  </a:cubicBezTo>
                  <a:cubicBezTo>
                    <a:pt x="98036" y="101197"/>
                    <a:pt x="100781" y="98452"/>
                    <a:pt x="104163" y="98452"/>
                  </a:cubicBezTo>
                  <a:close/>
                  <a:moveTo>
                    <a:pt x="116417" y="122961"/>
                  </a:moveTo>
                  <a:cubicBezTo>
                    <a:pt x="119799" y="122961"/>
                    <a:pt x="122544" y="125705"/>
                    <a:pt x="122544" y="129088"/>
                  </a:cubicBezTo>
                  <a:cubicBezTo>
                    <a:pt x="122544" y="132470"/>
                    <a:pt x="119799" y="135215"/>
                    <a:pt x="116417" y="135215"/>
                  </a:cubicBezTo>
                  <a:lnTo>
                    <a:pt x="104163" y="135215"/>
                  </a:lnTo>
                  <a:cubicBezTo>
                    <a:pt x="100781" y="135215"/>
                    <a:pt x="98036" y="132470"/>
                    <a:pt x="98036" y="129088"/>
                  </a:cubicBezTo>
                  <a:cubicBezTo>
                    <a:pt x="98036" y="125705"/>
                    <a:pt x="100781" y="122961"/>
                    <a:pt x="104163" y="122961"/>
                  </a:cubicBezTo>
                  <a:close/>
                  <a:moveTo>
                    <a:pt x="116417" y="147469"/>
                  </a:moveTo>
                  <a:cubicBezTo>
                    <a:pt x="119799" y="147469"/>
                    <a:pt x="122544" y="150214"/>
                    <a:pt x="122544" y="153596"/>
                  </a:cubicBezTo>
                  <a:cubicBezTo>
                    <a:pt x="122544" y="156979"/>
                    <a:pt x="119799" y="159724"/>
                    <a:pt x="116417" y="159724"/>
                  </a:cubicBezTo>
                  <a:lnTo>
                    <a:pt x="104163" y="159724"/>
                  </a:lnTo>
                  <a:cubicBezTo>
                    <a:pt x="100781" y="159724"/>
                    <a:pt x="98036" y="156979"/>
                    <a:pt x="98036" y="153596"/>
                  </a:cubicBezTo>
                  <a:cubicBezTo>
                    <a:pt x="98036" y="150214"/>
                    <a:pt x="100781" y="147469"/>
                    <a:pt x="104163" y="147469"/>
                  </a:cubicBezTo>
                  <a:close/>
                  <a:moveTo>
                    <a:pt x="55145" y="24925"/>
                  </a:moveTo>
                  <a:cubicBezTo>
                    <a:pt x="65267" y="24925"/>
                    <a:pt x="73527" y="33160"/>
                    <a:pt x="73527" y="43307"/>
                  </a:cubicBezTo>
                  <a:lnTo>
                    <a:pt x="73527" y="129210"/>
                  </a:lnTo>
                  <a:cubicBezTo>
                    <a:pt x="81149" y="134970"/>
                    <a:pt x="85781" y="144014"/>
                    <a:pt x="85781" y="153596"/>
                  </a:cubicBezTo>
                  <a:cubicBezTo>
                    <a:pt x="85781" y="170483"/>
                    <a:pt x="72032" y="184232"/>
                    <a:pt x="55145" y="184232"/>
                  </a:cubicBezTo>
                  <a:cubicBezTo>
                    <a:pt x="38234" y="184232"/>
                    <a:pt x="24509" y="170483"/>
                    <a:pt x="24509" y="153596"/>
                  </a:cubicBezTo>
                  <a:cubicBezTo>
                    <a:pt x="24509" y="144014"/>
                    <a:pt x="29117" y="134970"/>
                    <a:pt x="36764" y="129210"/>
                  </a:cubicBezTo>
                  <a:lnTo>
                    <a:pt x="36764" y="43307"/>
                  </a:lnTo>
                  <a:cubicBezTo>
                    <a:pt x="36764" y="33160"/>
                    <a:pt x="44999" y="24925"/>
                    <a:pt x="55145" y="24925"/>
                  </a:cubicBezTo>
                  <a:close/>
                  <a:moveTo>
                    <a:pt x="6128" y="0"/>
                  </a:moveTo>
                  <a:cubicBezTo>
                    <a:pt x="2746" y="0"/>
                    <a:pt x="1" y="2745"/>
                    <a:pt x="1" y="6127"/>
                  </a:cubicBezTo>
                  <a:lnTo>
                    <a:pt x="1" y="203006"/>
                  </a:lnTo>
                  <a:cubicBezTo>
                    <a:pt x="1" y="206388"/>
                    <a:pt x="2746" y="209133"/>
                    <a:pt x="6128" y="209133"/>
                  </a:cubicBezTo>
                  <a:lnTo>
                    <a:pt x="140926" y="209133"/>
                  </a:lnTo>
                  <a:cubicBezTo>
                    <a:pt x="144308" y="209133"/>
                    <a:pt x="147053" y="206388"/>
                    <a:pt x="147053" y="203006"/>
                  </a:cubicBezTo>
                  <a:lnTo>
                    <a:pt x="147053" y="6127"/>
                  </a:lnTo>
                  <a:cubicBezTo>
                    <a:pt x="147053" y="2745"/>
                    <a:pt x="144308" y="0"/>
                    <a:pt x="140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8"/>
            <p:cNvSpPr/>
            <p:nvPr/>
          </p:nvSpPr>
          <p:spPr>
            <a:xfrm>
              <a:off x="3192375" y="1167600"/>
              <a:ext cx="306375" cy="640925"/>
            </a:xfrm>
            <a:custGeom>
              <a:rect b="b" l="l" r="r" t="t"/>
              <a:pathLst>
                <a:path extrusionOk="0" h="25637" w="12255">
                  <a:moveTo>
                    <a:pt x="6127" y="1"/>
                  </a:moveTo>
                  <a:cubicBezTo>
                    <a:pt x="2745" y="1"/>
                    <a:pt x="0" y="2746"/>
                    <a:pt x="0" y="6128"/>
                  </a:cubicBezTo>
                  <a:lnTo>
                    <a:pt x="0" y="25637"/>
                  </a:lnTo>
                  <a:cubicBezTo>
                    <a:pt x="1912" y="24951"/>
                    <a:pt x="3971" y="24510"/>
                    <a:pt x="6127" y="24510"/>
                  </a:cubicBezTo>
                  <a:cubicBezTo>
                    <a:pt x="8284" y="24510"/>
                    <a:pt x="10318" y="24951"/>
                    <a:pt x="12255" y="25637"/>
                  </a:cubicBezTo>
                  <a:lnTo>
                    <a:pt x="12255" y="6128"/>
                  </a:lnTo>
                  <a:cubicBezTo>
                    <a:pt x="12255" y="2746"/>
                    <a:pt x="9510" y="1"/>
                    <a:pt x="6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78"/>
          <p:cNvGrpSpPr/>
          <p:nvPr/>
        </p:nvGrpSpPr>
        <p:grpSpPr>
          <a:xfrm>
            <a:off x="4375351" y="4165605"/>
            <a:ext cx="304345" cy="365986"/>
            <a:chOff x="1660575" y="238100"/>
            <a:chExt cx="4354000" cy="5228375"/>
          </a:xfrm>
        </p:grpSpPr>
        <p:sp>
          <p:nvSpPr>
            <p:cNvPr id="1310" name="Google Shape;1310;p78"/>
            <p:cNvSpPr/>
            <p:nvPr/>
          </p:nvSpPr>
          <p:spPr>
            <a:xfrm>
              <a:off x="1660575" y="4220800"/>
              <a:ext cx="3982700" cy="1245675"/>
            </a:xfrm>
            <a:custGeom>
              <a:rect b="b" l="l" r="r" t="t"/>
              <a:pathLst>
                <a:path extrusionOk="0" h="49827" w="159308">
                  <a:moveTo>
                    <a:pt x="6127" y="0"/>
                  </a:moveTo>
                  <a:cubicBezTo>
                    <a:pt x="2745" y="0"/>
                    <a:pt x="0" y="2745"/>
                    <a:pt x="0" y="6127"/>
                  </a:cubicBezTo>
                  <a:cubicBezTo>
                    <a:pt x="0" y="9509"/>
                    <a:pt x="2745" y="12254"/>
                    <a:pt x="6127" y="12254"/>
                  </a:cubicBezTo>
                  <a:lnTo>
                    <a:pt x="12255" y="12254"/>
                  </a:lnTo>
                  <a:lnTo>
                    <a:pt x="12255" y="43699"/>
                  </a:lnTo>
                  <a:cubicBezTo>
                    <a:pt x="12255" y="47106"/>
                    <a:pt x="15000" y="49826"/>
                    <a:pt x="18382" y="49826"/>
                  </a:cubicBezTo>
                  <a:lnTo>
                    <a:pt x="36763" y="49826"/>
                  </a:lnTo>
                  <a:lnTo>
                    <a:pt x="36763" y="30636"/>
                  </a:lnTo>
                  <a:cubicBezTo>
                    <a:pt x="36763" y="27254"/>
                    <a:pt x="39508" y="24509"/>
                    <a:pt x="42891" y="24509"/>
                  </a:cubicBezTo>
                  <a:cubicBezTo>
                    <a:pt x="46273" y="24509"/>
                    <a:pt x="49018" y="27254"/>
                    <a:pt x="49018" y="30636"/>
                  </a:cubicBezTo>
                  <a:lnTo>
                    <a:pt x="49018" y="49826"/>
                  </a:lnTo>
                  <a:lnTo>
                    <a:pt x="61272" y="49826"/>
                  </a:lnTo>
                  <a:lnTo>
                    <a:pt x="61272" y="30636"/>
                  </a:lnTo>
                  <a:cubicBezTo>
                    <a:pt x="61272" y="27254"/>
                    <a:pt x="64017" y="24509"/>
                    <a:pt x="67399" y="24509"/>
                  </a:cubicBezTo>
                  <a:cubicBezTo>
                    <a:pt x="70782" y="24509"/>
                    <a:pt x="73527" y="27254"/>
                    <a:pt x="73527" y="30636"/>
                  </a:cubicBezTo>
                  <a:lnTo>
                    <a:pt x="73527" y="49826"/>
                  </a:lnTo>
                  <a:lnTo>
                    <a:pt x="85781" y="49826"/>
                  </a:lnTo>
                  <a:lnTo>
                    <a:pt x="85781" y="30636"/>
                  </a:lnTo>
                  <a:cubicBezTo>
                    <a:pt x="85781" y="27254"/>
                    <a:pt x="88526" y="24509"/>
                    <a:pt x="91908" y="24509"/>
                  </a:cubicBezTo>
                  <a:cubicBezTo>
                    <a:pt x="95290" y="24509"/>
                    <a:pt x="98035" y="27254"/>
                    <a:pt x="98035" y="30636"/>
                  </a:cubicBezTo>
                  <a:lnTo>
                    <a:pt x="98035" y="49826"/>
                  </a:lnTo>
                  <a:lnTo>
                    <a:pt x="110290" y="49826"/>
                  </a:lnTo>
                  <a:lnTo>
                    <a:pt x="110290" y="30636"/>
                  </a:lnTo>
                  <a:cubicBezTo>
                    <a:pt x="110290" y="27254"/>
                    <a:pt x="113035" y="24509"/>
                    <a:pt x="116417" y="24509"/>
                  </a:cubicBezTo>
                  <a:cubicBezTo>
                    <a:pt x="119799" y="24509"/>
                    <a:pt x="122544" y="27254"/>
                    <a:pt x="122544" y="30636"/>
                  </a:cubicBezTo>
                  <a:lnTo>
                    <a:pt x="122544" y="49826"/>
                  </a:lnTo>
                  <a:lnTo>
                    <a:pt x="140926" y="49826"/>
                  </a:lnTo>
                  <a:cubicBezTo>
                    <a:pt x="144308" y="49826"/>
                    <a:pt x="147053" y="47106"/>
                    <a:pt x="147053" y="43699"/>
                  </a:cubicBezTo>
                  <a:lnTo>
                    <a:pt x="147053" y="12254"/>
                  </a:lnTo>
                  <a:lnTo>
                    <a:pt x="153180" y="12254"/>
                  </a:lnTo>
                  <a:cubicBezTo>
                    <a:pt x="156562" y="12254"/>
                    <a:pt x="159307" y="9509"/>
                    <a:pt x="159307" y="6127"/>
                  </a:cubicBezTo>
                  <a:cubicBezTo>
                    <a:pt x="159307" y="2745"/>
                    <a:pt x="156562" y="0"/>
                    <a:pt x="153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3827150" y="238100"/>
              <a:ext cx="2187425" cy="2757275"/>
            </a:xfrm>
            <a:custGeom>
              <a:rect b="b" l="l" r="r" t="t"/>
              <a:pathLst>
                <a:path extrusionOk="0" h="110291" w="87497">
                  <a:moveTo>
                    <a:pt x="66557" y="0"/>
                  </a:moveTo>
                  <a:cubicBezTo>
                    <a:pt x="59810" y="0"/>
                    <a:pt x="53291" y="3733"/>
                    <a:pt x="50072" y="10172"/>
                  </a:cubicBezTo>
                  <a:lnTo>
                    <a:pt x="0" y="110290"/>
                  </a:lnTo>
                  <a:lnTo>
                    <a:pt x="41101" y="110290"/>
                  </a:lnTo>
                  <a:lnTo>
                    <a:pt x="82962" y="26593"/>
                  </a:lnTo>
                  <a:cubicBezTo>
                    <a:pt x="87497" y="17525"/>
                    <a:pt x="83820" y="6496"/>
                    <a:pt x="74727" y="1937"/>
                  </a:cubicBezTo>
                  <a:cubicBezTo>
                    <a:pt x="72105" y="623"/>
                    <a:pt x="69312" y="0"/>
                    <a:pt x="665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p:nvPr/>
          </p:nvSpPr>
          <p:spPr>
            <a:xfrm>
              <a:off x="3367600" y="3301700"/>
              <a:ext cx="1333925" cy="612750"/>
            </a:xfrm>
            <a:custGeom>
              <a:rect b="b" l="l" r="r" t="t"/>
              <a:pathLst>
                <a:path extrusionOk="0" h="24510" w="53357">
                  <a:moveTo>
                    <a:pt x="12255" y="1"/>
                  </a:moveTo>
                  <a:lnTo>
                    <a:pt x="1" y="24510"/>
                  </a:lnTo>
                  <a:lnTo>
                    <a:pt x="41102" y="24510"/>
                  </a:lnTo>
                  <a:lnTo>
                    <a:pt x="53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78"/>
          <p:cNvGrpSpPr/>
          <p:nvPr/>
        </p:nvGrpSpPr>
        <p:grpSpPr>
          <a:xfrm>
            <a:off x="5100850" y="4165604"/>
            <a:ext cx="368375" cy="365988"/>
            <a:chOff x="1169775" y="238075"/>
            <a:chExt cx="5270025" cy="5228400"/>
          </a:xfrm>
        </p:grpSpPr>
        <p:sp>
          <p:nvSpPr>
            <p:cNvPr id="1314" name="Google Shape;1314;p78"/>
            <p:cNvSpPr/>
            <p:nvPr/>
          </p:nvSpPr>
          <p:spPr>
            <a:xfrm>
              <a:off x="3039175" y="238125"/>
              <a:ext cx="1531825" cy="939300"/>
            </a:xfrm>
            <a:custGeom>
              <a:rect b="b" l="l" r="r" t="t"/>
              <a:pathLst>
                <a:path extrusionOk="0" h="37572" w="61273">
                  <a:moveTo>
                    <a:pt x="6128" y="0"/>
                  </a:moveTo>
                  <a:cubicBezTo>
                    <a:pt x="2746" y="0"/>
                    <a:pt x="1" y="2745"/>
                    <a:pt x="1" y="6127"/>
                  </a:cubicBezTo>
                  <a:lnTo>
                    <a:pt x="1" y="31445"/>
                  </a:lnTo>
                  <a:cubicBezTo>
                    <a:pt x="1" y="34851"/>
                    <a:pt x="2746" y="37572"/>
                    <a:pt x="6128" y="37572"/>
                  </a:cubicBezTo>
                  <a:lnTo>
                    <a:pt x="55146" y="37572"/>
                  </a:lnTo>
                  <a:cubicBezTo>
                    <a:pt x="58528" y="37572"/>
                    <a:pt x="61273" y="34851"/>
                    <a:pt x="61273" y="31445"/>
                  </a:cubicBezTo>
                  <a:lnTo>
                    <a:pt x="61273" y="6127"/>
                  </a:lnTo>
                  <a:cubicBezTo>
                    <a:pt x="61273" y="2745"/>
                    <a:pt x="58528" y="0"/>
                    <a:pt x="551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p:nvPr/>
          </p:nvSpPr>
          <p:spPr>
            <a:xfrm>
              <a:off x="2426475" y="1269325"/>
              <a:ext cx="306375" cy="1482800"/>
            </a:xfrm>
            <a:custGeom>
              <a:rect b="b" l="l" r="r" t="t"/>
              <a:pathLst>
                <a:path extrusionOk="0" h="59312" w="12255">
                  <a:moveTo>
                    <a:pt x="0" y="0"/>
                  </a:moveTo>
                  <a:lnTo>
                    <a:pt x="0" y="42400"/>
                  </a:lnTo>
                  <a:lnTo>
                    <a:pt x="12255" y="59311"/>
                  </a:lnTo>
                  <a:lnTo>
                    <a:pt x="12255" y="1666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8"/>
            <p:cNvSpPr/>
            <p:nvPr/>
          </p:nvSpPr>
          <p:spPr>
            <a:xfrm>
              <a:off x="1169775" y="238075"/>
              <a:ext cx="950350" cy="1668500"/>
            </a:xfrm>
            <a:custGeom>
              <a:rect b="b" l="l" r="r" t="t"/>
              <a:pathLst>
                <a:path extrusionOk="0" h="66740" w="38014">
                  <a:moveTo>
                    <a:pt x="16997" y="0"/>
                  </a:moveTo>
                  <a:cubicBezTo>
                    <a:pt x="15773" y="0"/>
                    <a:pt x="14535" y="366"/>
                    <a:pt x="13456" y="1129"/>
                  </a:cubicBezTo>
                  <a:lnTo>
                    <a:pt x="3432" y="8188"/>
                  </a:lnTo>
                  <a:cubicBezTo>
                    <a:pt x="662" y="10124"/>
                    <a:pt x="1" y="13947"/>
                    <a:pt x="1937" y="16717"/>
                  </a:cubicBezTo>
                  <a:lnTo>
                    <a:pt x="38014" y="66739"/>
                  </a:lnTo>
                  <a:lnTo>
                    <a:pt x="38014" y="24609"/>
                  </a:lnTo>
                  <a:lnTo>
                    <a:pt x="21985" y="2575"/>
                  </a:lnTo>
                  <a:cubicBezTo>
                    <a:pt x="20803" y="899"/>
                    <a:pt x="18917" y="0"/>
                    <a:pt x="169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8"/>
            <p:cNvSpPr/>
            <p:nvPr/>
          </p:nvSpPr>
          <p:spPr>
            <a:xfrm>
              <a:off x="3039175" y="2102000"/>
              <a:ext cx="575375" cy="1320450"/>
            </a:xfrm>
            <a:custGeom>
              <a:rect b="b" l="l" r="r" t="t"/>
              <a:pathLst>
                <a:path extrusionOk="0" h="52818" w="23015">
                  <a:moveTo>
                    <a:pt x="1" y="1"/>
                  </a:moveTo>
                  <a:lnTo>
                    <a:pt x="1" y="42916"/>
                  </a:lnTo>
                  <a:lnTo>
                    <a:pt x="7182" y="52817"/>
                  </a:lnTo>
                  <a:lnTo>
                    <a:pt x="23015" y="3129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8"/>
            <p:cNvSpPr/>
            <p:nvPr/>
          </p:nvSpPr>
          <p:spPr>
            <a:xfrm>
              <a:off x="5140200" y="4546750"/>
              <a:ext cx="596825" cy="919725"/>
            </a:xfrm>
            <a:custGeom>
              <a:rect b="b" l="l" r="r" t="t"/>
              <a:pathLst>
                <a:path extrusionOk="0" h="36789" w="23873">
                  <a:moveTo>
                    <a:pt x="1" y="1"/>
                  </a:moveTo>
                  <a:lnTo>
                    <a:pt x="12279" y="36788"/>
                  </a:lnTo>
                  <a:lnTo>
                    <a:pt x="23872" y="36788"/>
                  </a:lnTo>
                  <a:lnTo>
                    <a:pt x="11618" y="25"/>
                  </a:lnTo>
                  <a:lnTo>
                    <a:pt x="344" y="25"/>
                  </a:lnTo>
                  <a:cubicBezTo>
                    <a:pt x="246" y="25"/>
                    <a:pt x="123"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8"/>
            <p:cNvSpPr/>
            <p:nvPr/>
          </p:nvSpPr>
          <p:spPr>
            <a:xfrm>
              <a:off x="3993800" y="3942000"/>
              <a:ext cx="1128050" cy="1517725"/>
            </a:xfrm>
            <a:custGeom>
              <a:rect b="b" l="l" r="r" t="t"/>
              <a:pathLst>
                <a:path extrusionOk="0" h="60709" w="45122">
                  <a:moveTo>
                    <a:pt x="15980" y="1"/>
                  </a:moveTo>
                  <a:lnTo>
                    <a:pt x="1" y="22034"/>
                  </a:lnTo>
                  <a:lnTo>
                    <a:pt x="16544" y="44852"/>
                  </a:lnTo>
                  <a:cubicBezTo>
                    <a:pt x="23137" y="54312"/>
                    <a:pt x="33700" y="59973"/>
                    <a:pt x="45121" y="60709"/>
                  </a:cubicBezTo>
                  <a:lnTo>
                    <a:pt x="31225" y="18995"/>
                  </a:lnTo>
                  <a:cubicBezTo>
                    <a:pt x="29509" y="17671"/>
                    <a:pt x="27916" y="16176"/>
                    <a:pt x="26593" y="14412"/>
                  </a:cubicBezTo>
                  <a:lnTo>
                    <a:pt x="15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8"/>
            <p:cNvSpPr/>
            <p:nvPr/>
          </p:nvSpPr>
          <p:spPr>
            <a:xfrm>
              <a:off x="5753525" y="4547375"/>
              <a:ext cx="682000" cy="919100"/>
            </a:xfrm>
            <a:custGeom>
              <a:rect b="b" l="l" r="r" t="t"/>
              <a:pathLst>
                <a:path extrusionOk="0" h="36764" w="27280">
                  <a:moveTo>
                    <a:pt x="1" y="0"/>
                  </a:moveTo>
                  <a:lnTo>
                    <a:pt x="12255" y="36763"/>
                  </a:lnTo>
                  <a:lnTo>
                    <a:pt x="13971" y="36763"/>
                  </a:lnTo>
                  <a:cubicBezTo>
                    <a:pt x="20245" y="36763"/>
                    <a:pt x="26299" y="32009"/>
                    <a:pt x="26593" y="25734"/>
                  </a:cubicBezTo>
                  <a:cubicBezTo>
                    <a:pt x="27279" y="11666"/>
                    <a:pt x="15637" y="0"/>
                    <a:pt x="17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8"/>
            <p:cNvSpPr/>
            <p:nvPr/>
          </p:nvSpPr>
          <p:spPr>
            <a:xfrm>
              <a:off x="1174075" y="4547375"/>
              <a:ext cx="682600" cy="919100"/>
            </a:xfrm>
            <a:custGeom>
              <a:rect b="b" l="l" r="r" t="t"/>
              <a:pathLst>
                <a:path extrusionOk="0" h="36764" w="27304">
                  <a:moveTo>
                    <a:pt x="25587" y="0"/>
                  </a:moveTo>
                  <a:cubicBezTo>
                    <a:pt x="11666" y="0"/>
                    <a:pt x="0" y="11666"/>
                    <a:pt x="687" y="25734"/>
                  </a:cubicBezTo>
                  <a:cubicBezTo>
                    <a:pt x="1005" y="32009"/>
                    <a:pt x="7034" y="36763"/>
                    <a:pt x="13333" y="36763"/>
                  </a:cubicBezTo>
                  <a:lnTo>
                    <a:pt x="15049" y="36763"/>
                  </a:lnTo>
                  <a:lnTo>
                    <a:pt x="273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8"/>
            <p:cNvSpPr/>
            <p:nvPr/>
          </p:nvSpPr>
          <p:spPr>
            <a:xfrm>
              <a:off x="4877350" y="1269325"/>
              <a:ext cx="306375" cy="1482800"/>
            </a:xfrm>
            <a:custGeom>
              <a:rect b="b" l="l" r="r" t="t"/>
              <a:pathLst>
                <a:path extrusionOk="0" h="59312" w="12255">
                  <a:moveTo>
                    <a:pt x="12255" y="0"/>
                  </a:moveTo>
                  <a:lnTo>
                    <a:pt x="0" y="16666"/>
                  </a:lnTo>
                  <a:lnTo>
                    <a:pt x="0" y="59311"/>
                  </a:lnTo>
                  <a:lnTo>
                    <a:pt x="12255" y="42400"/>
                  </a:lnTo>
                  <a:lnTo>
                    <a:pt x="122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8"/>
            <p:cNvSpPr/>
            <p:nvPr/>
          </p:nvSpPr>
          <p:spPr>
            <a:xfrm>
              <a:off x="1872575" y="4546750"/>
              <a:ext cx="596800" cy="919725"/>
            </a:xfrm>
            <a:custGeom>
              <a:rect b="b" l="l" r="r" t="t"/>
              <a:pathLst>
                <a:path extrusionOk="0" h="36789" w="23872">
                  <a:moveTo>
                    <a:pt x="23872" y="1"/>
                  </a:moveTo>
                  <a:cubicBezTo>
                    <a:pt x="23749" y="1"/>
                    <a:pt x="23651" y="25"/>
                    <a:pt x="23529" y="25"/>
                  </a:cubicBezTo>
                  <a:lnTo>
                    <a:pt x="12255" y="25"/>
                  </a:lnTo>
                  <a:lnTo>
                    <a:pt x="0" y="36788"/>
                  </a:lnTo>
                  <a:lnTo>
                    <a:pt x="11617" y="36788"/>
                  </a:lnTo>
                  <a:lnTo>
                    <a:pt x="238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8"/>
            <p:cNvSpPr/>
            <p:nvPr/>
          </p:nvSpPr>
          <p:spPr>
            <a:xfrm>
              <a:off x="5490075" y="238075"/>
              <a:ext cx="949725" cy="1668500"/>
            </a:xfrm>
            <a:custGeom>
              <a:rect b="b" l="l" r="r" t="t"/>
              <a:pathLst>
                <a:path extrusionOk="0" h="66740" w="37989">
                  <a:moveTo>
                    <a:pt x="20999" y="0"/>
                  </a:moveTo>
                  <a:cubicBezTo>
                    <a:pt x="19084" y="0"/>
                    <a:pt x="17201" y="899"/>
                    <a:pt x="16004" y="2575"/>
                  </a:cubicBezTo>
                  <a:lnTo>
                    <a:pt x="0" y="24609"/>
                  </a:lnTo>
                  <a:lnTo>
                    <a:pt x="0" y="66739"/>
                  </a:lnTo>
                  <a:lnTo>
                    <a:pt x="36052" y="16717"/>
                  </a:lnTo>
                  <a:cubicBezTo>
                    <a:pt x="37989" y="13947"/>
                    <a:pt x="37327" y="10124"/>
                    <a:pt x="34557" y="8188"/>
                  </a:cubicBezTo>
                  <a:lnTo>
                    <a:pt x="24533" y="1129"/>
                  </a:lnTo>
                  <a:cubicBezTo>
                    <a:pt x="23455" y="366"/>
                    <a:pt x="22220" y="0"/>
                    <a:pt x="20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8"/>
            <p:cNvSpPr/>
            <p:nvPr/>
          </p:nvSpPr>
          <p:spPr>
            <a:xfrm>
              <a:off x="2487750" y="2102000"/>
              <a:ext cx="2083250" cy="3357725"/>
            </a:xfrm>
            <a:custGeom>
              <a:rect b="b" l="l" r="r" t="t"/>
              <a:pathLst>
                <a:path extrusionOk="0" h="134309" w="83330">
                  <a:moveTo>
                    <a:pt x="83330" y="1"/>
                  </a:moveTo>
                  <a:lnTo>
                    <a:pt x="18529" y="88012"/>
                  </a:lnTo>
                  <a:cubicBezTo>
                    <a:pt x="17205" y="89776"/>
                    <a:pt x="15612" y="91271"/>
                    <a:pt x="13897" y="92595"/>
                  </a:cubicBezTo>
                  <a:lnTo>
                    <a:pt x="0" y="134309"/>
                  </a:lnTo>
                  <a:cubicBezTo>
                    <a:pt x="11421" y="133573"/>
                    <a:pt x="21984" y="127912"/>
                    <a:pt x="28577" y="118452"/>
                  </a:cubicBezTo>
                  <a:lnTo>
                    <a:pt x="83330" y="42916"/>
                  </a:lnTo>
                  <a:lnTo>
                    <a:pt x="83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78"/>
          <p:cNvGrpSpPr/>
          <p:nvPr/>
        </p:nvGrpSpPr>
        <p:grpSpPr>
          <a:xfrm>
            <a:off x="5890399" y="4165606"/>
            <a:ext cx="344241" cy="365985"/>
            <a:chOff x="1354200" y="238125"/>
            <a:chExt cx="4917725" cy="5228350"/>
          </a:xfrm>
        </p:grpSpPr>
        <p:sp>
          <p:nvSpPr>
            <p:cNvPr id="1327" name="Google Shape;1327;p78"/>
            <p:cNvSpPr/>
            <p:nvPr/>
          </p:nvSpPr>
          <p:spPr>
            <a:xfrm>
              <a:off x="1660575" y="850875"/>
              <a:ext cx="4611350" cy="1838550"/>
            </a:xfrm>
            <a:custGeom>
              <a:rect b="b" l="l" r="r" t="t"/>
              <a:pathLst>
                <a:path extrusionOk="0" h="73542" w="184454">
                  <a:moveTo>
                    <a:pt x="122544" y="30635"/>
                  </a:moveTo>
                  <a:cubicBezTo>
                    <a:pt x="125926" y="30635"/>
                    <a:pt x="128671" y="33380"/>
                    <a:pt x="128671" y="36762"/>
                  </a:cubicBezTo>
                  <a:cubicBezTo>
                    <a:pt x="128671" y="40144"/>
                    <a:pt x="125926" y="42889"/>
                    <a:pt x="122544" y="42889"/>
                  </a:cubicBezTo>
                  <a:lnTo>
                    <a:pt x="24509" y="42889"/>
                  </a:lnTo>
                  <a:cubicBezTo>
                    <a:pt x="21127" y="42889"/>
                    <a:pt x="18382" y="40144"/>
                    <a:pt x="18382" y="36762"/>
                  </a:cubicBezTo>
                  <a:cubicBezTo>
                    <a:pt x="18382" y="33380"/>
                    <a:pt x="21127" y="30635"/>
                    <a:pt x="24509" y="30635"/>
                  </a:cubicBezTo>
                  <a:close/>
                  <a:moveTo>
                    <a:pt x="140978" y="1"/>
                  </a:moveTo>
                  <a:cubicBezTo>
                    <a:pt x="137826" y="1"/>
                    <a:pt x="134798" y="2447"/>
                    <a:pt x="134798" y="6126"/>
                  </a:cubicBezTo>
                  <a:lnTo>
                    <a:pt x="134798" y="12253"/>
                  </a:lnTo>
                  <a:lnTo>
                    <a:pt x="6127" y="12253"/>
                  </a:lnTo>
                  <a:cubicBezTo>
                    <a:pt x="2745" y="12253"/>
                    <a:pt x="0" y="14998"/>
                    <a:pt x="0" y="18380"/>
                  </a:cubicBezTo>
                  <a:lnTo>
                    <a:pt x="0" y="55144"/>
                  </a:lnTo>
                  <a:cubicBezTo>
                    <a:pt x="0" y="58550"/>
                    <a:pt x="2745" y="61271"/>
                    <a:pt x="6127" y="61271"/>
                  </a:cubicBezTo>
                  <a:lnTo>
                    <a:pt x="134798" y="61271"/>
                  </a:lnTo>
                  <a:lnTo>
                    <a:pt x="134798" y="67398"/>
                  </a:lnTo>
                  <a:cubicBezTo>
                    <a:pt x="134798" y="71108"/>
                    <a:pt x="137822" y="73541"/>
                    <a:pt x="140972" y="73541"/>
                  </a:cubicBezTo>
                  <a:cubicBezTo>
                    <a:pt x="142421" y="73541"/>
                    <a:pt x="143896" y="73026"/>
                    <a:pt x="145117" y="71883"/>
                  </a:cubicBezTo>
                  <a:lnTo>
                    <a:pt x="181880" y="41247"/>
                  </a:lnTo>
                  <a:cubicBezTo>
                    <a:pt x="184453" y="38821"/>
                    <a:pt x="184453" y="34728"/>
                    <a:pt x="181880" y="32301"/>
                  </a:cubicBezTo>
                  <a:lnTo>
                    <a:pt x="145117" y="1665"/>
                  </a:lnTo>
                  <a:cubicBezTo>
                    <a:pt x="143898" y="516"/>
                    <a:pt x="142425" y="1"/>
                    <a:pt x="140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8"/>
            <p:cNvSpPr/>
            <p:nvPr/>
          </p:nvSpPr>
          <p:spPr>
            <a:xfrm>
              <a:off x="1354200" y="2689000"/>
              <a:ext cx="4595425" cy="2777475"/>
            </a:xfrm>
            <a:custGeom>
              <a:rect b="b" l="l" r="r" t="t"/>
              <a:pathLst>
                <a:path extrusionOk="0" h="111099" w="183817">
                  <a:moveTo>
                    <a:pt x="79654" y="0"/>
                  </a:moveTo>
                  <a:lnTo>
                    <a:pt x="79654" y="74335"/>
                  </a:lnTo>
                  <a:lnTo>
                    <a:pt x="30637" y="74335"/>
                  </a:lnTo>
                  <a:cubicBezTo>
                    <a:pt x="13701" y="74335"/>
                    <a:pt x="1" y="88060"/>
                    <a:pt x="1" y="104971"/>
                  </a:cubicBezTo>
                  <a:cubicBezTo>
                    <a:pt x="1" y="108353"/>
                    <a:pt x="2746" y="111098"/>
                    <a:pt x="6128" y="111098"/>
                  </a:cubicBezTo>
                  <a:lnTo>
                    <a:pt x="177689" y="111098"/>
                  </a:lnTo>
                  <a:cubicBezTo>
                    <a:pt x="181072" y="111098"/>
                    <a:pt x="183817" y="108353"/>
                    <a:pt x="183817" y="104971"/>
                  </a:cubicBezTo>
                  <a:cubicBezTo>
                    <a:pt x="183817" y="94825"/>
                    <a:pt x="175582" y="86590"/>
                    <a:pt x="165435" y="86590"/>
                  </a:cubicBezTo>
                  <a:lnTo>
                    <a:pt x="104163" y="86590"/>
                  </a:lnTo>
                  <a:lnTo>
                    <a:pt x="1041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8"/>
            <p:cNvSpPr/>
            <p:nvPr/>
          </p:nvSpPr>
          <p:spPr>
            <a:xfrm>
              <a:off x="3345550" y="238125"/>
              <a:ext cx="612750" cy="612725"/>
            </a:xfrm>
            <a:custGeom>
              <a:rect b="b" l="l" r="r" t="t"/>
              <a:pathLst>
                <a:path extrusionOk="0" h="24509" w="24510">
                  <a:moveTo>
                    <a:pt x="6128" y="0"/>
                  </a:moveTo>
                  <a:cubicBezTo>
                    <a:pt x="2745" y="0"/>
                    <a:pt x="0" y="2745"/>
                    <a:pt x="0" y="6127"/>
                  </a:cubicBezTo>
                  <a:lnTo>
                    <a:pt x="0" y="24509"/>
                  </a:lnTo>
                  <a:lnTo>
                    <a:pt x="24509" y="24509"/>
                  </a:lnTo>
                  <a:lnTo>
                    <a:pt x="24509" y="6127"/>
                  </a:lnTo>
                  <a:cubicBezTo>
                    <a:pt x="24509" y="2745"/>
                    <a:pt x="21764" y="0"/>
                    <a:pt x="18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79"/>
          <p:cNvSpPr txBox="1"/>
          <p:nvPr>
            <p:ph type="title"/>
          </p:nvPr>
        </p:nvSpPr>
        <p:spPr>
          <a:xfrm flipH="1">
            <a:off x="713300" y="420675"/>
            <a:ext cx="469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ALTERNATIVE </a:t>
            </a:r>
            <a:r>
              <a:rPr lang="en">
                <a:solidFill>
                  <a:schemeClr val="accent1"/>
                </a:solidFill>
              </a:rPr>
              <a:t>RESOURCES</a:t>
            </a:r>
            <a:endParaRPr>
              <a:solidFill>
                <a:schemeClr val="accent1"/>
              </a:solidFill>
            </a:endParaRPr>
          </a:p>
        </p:txBody>
      </p:sp>
      <p:sp>
        <p:nvSpPr>
          <p:cNvPr id="1335" name="Google Shape;1335;p79"/>
          <p:cNvSpPr txBox="1"/>
          <p:nvPr>
            <p:ph idx="1" type="subTitle"/>
          </p:nvPr>
        </p:nvSpPr>
        <p:spPr>
          <a:xfrm flipH="1">
            <a:off x="713300" y="1084650"/>
            <a:ext cx="4427400" cy="32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Here’s an assortment of alternative resources whose style fits the one of this template:</a:t>
            </a:r>
            <a:endParaRPr b="1" sz="2200">
              <a:solidFill>
                <a:schemeClr val="dk1"/>
              </a:solidFill>
            </a:endParaRPr>
          </a:p>
          <a:p>
            <a:pPr indent="0" lvl="0" marL="0" rtl="0" algn="l">
              <a:spcBef>
                <a:spcPts val="1000"/>
              </a:spcBef>
              <a:spcAft>
                <a:spcPts val="0"/>
              </a:spcAft>
              <a:buClr>
                <a:schemeClr val="dk1"/>
              </a:buClr>
              <a:buSzPts val="1100"/>
              <a:buFont typeface="Arial"/>
              <a:buNone/>
            </a:pPr>
            <a:r>
              <a:rPr b="1" lang="en" sz="2200">
                <a:solidFill>
                  <a:schemeClr val="dk1"/>
                </a:solidFill>
                <a:latin typeface="Roboto Condensed"/>
                <a:ea typeface="Roboto Condensed"/>
                <a:cs typeface="Roboto Condensed"/>
                <a:sym typeface="Roboto Condensed"/>
              </a:rPr>
              <a:t>PHOTOS:</a:t>
            </a:r>
            <a:endParaRPr b="1" sz="2200">
              <a:solidFill>
                <a:schemeClr val="dk1"/>
              </a:solidFill>
              <a:latin typeface="Roboto Condensed"/>
              <a:ea typeface="Roboto Condensed"/>
              <a:cs typeface="Roboto Condensed"/>
              <a:sym typeface="Roboto Condensed"/>
            </a:endParaRPr>
          </a:p>
          <a:p>
            <a:pPr indent="-317500" lvl="0" marL="457200" rtl="0" algn="l">
              <a:spcBef>
                <a:spcPts val="1200"/>
              </a:spcBef>
              <a:spcAft>
                <a:spcPts val="0"/>
              </a:spcAft>
              <a:buSzPts val="1400"/>
              <a:buChar char="●"/>
            </a:pPr>
            <a:r>
              <a:rPr lang="en" sz="1400">
                <a:solidFill>
                  <a:schemeClr val="hlink"/>
                </a:solidFill>
                <a:uFill>
                  <a:noFill/>
                </a:uFill>
                <a:hlinkClick r:id="rId3"/>
              </a:rPr>
              <a:t>Full shot smiley skier with equipment</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4"/>
              </a:rPr>
              <a:t>Woman tying skates bench </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5"/>
              </a:rPr>
              <a:t>Crop people skiing</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6"/>
              </a:rPr>
              <a:t>Medium shot woman wearing goggles</a:t>
            </a:r>
            <a:r>
              <a:rPr lang="en" sz="1400">
                <a:solidFill>
                  <a:schemeClr val="dk1"/>
                </a:solidFill>
              </a:rPr>
              <a:t> </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7"/>
              </a:rPr>
              <a:t>Close up snowboarder outdoors</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8"/>
              </a:rPr>
              <a:t>Full shot people skiing</a:t>
            </a:r>
            <a:endParaRPr sz="1400">
              <a:solidFill>
                <a:schemeClr val="dk1"/>
              </a:solidFill>
            </a:endParaRPr>
          </a:p>
          <a:p>
            <a:pPr indent="-317500" lvl="0" marL="457200" rtl="0" algn="l">
              <a:spcBef>
                <a:spcPts val="0"/>
              </a:spcBef>
              <a:spcAft>
                <a:spcPts val="0"/>
              </a:spcAft>
              <a:buSzPts val="1400"/>
              <a:buChar char="●"/>
            </a:pPr>
            <a:r>
              <a:rPr lang="en" sz="1400">
                <a:solidFill>
                  <a:schemeClr val="hlink"/>
                </a:solidFill>
                <a:uFill>
                  <a:noFill/>
                </a:uFill>
                <a:hlinkClick r:id="rId9"/>
              </a:rPr>
              <a:t>Skier jumping hill long shot</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80"/>
          <p:cNvSpPr txBox="1"/>
          <p:nvPr>
            <p:ph type="title"/>
          </p:nvPr>
        </p:nvSpPr>
        <p:spPr>
          <a:xfrm flipH="1">
            <a:off x="4571825" y="420675"/>
            <a:ext cx="385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341" name="Google Shape;1341;p80"/>
          <p:cNvSpPr txBox="1"/>
          <p:nvPr>
            <p:ph idx="1" type="subTitle"/>
          </p:nvPr>
        </p:nvSpPr>
        <p:spPr>
          <a:xfrm flipH="1">
            <a:off x="4571825" y="1023875"/>
            <a:ext cx="3858900" cy="341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Did you like the resources on this template? Get them for free at our other websites:</a:t>
            </a:r>
            <a:endParaRPr b="1" sz="2200">
              <a:solidFill>
                <a:schemeClr val="dk1"/>
              </a:solidFill>
            </a:endParaRPr>
          </a:p>
          <a:p>
            <a:pPr indent="0" lvl="0" marL="0" rtl="0" algn="l">
              <a:spcBef>
                <a:spcPts val="1000"/>
              </a:spcBef>
              <a:spcAft>
                <a:spcPts val="0"/>
              </a:spcAft>
              <a:buClr>
                <a:schemeClr val="dk1"/>
              </a:buClr>
              <a:buSzPts val="1100"/>
              <a:buFont typeface="Arial"/>
              <a:buNone/>
            </a:pPr>
            <a:r>
              <a:rPr b="1" lang="en" sz="2200">
                <a:solidFill>
                  <a:schemeClr val="dk1"/>
                </a:solidFill>
                <a:latin typeface="Roboto Condensed"/>
                <a:ea typeface="Roboto Condensed"/>
                <a:cs typeface="Roboto Condensed"/>
                <a:sym typeface="Roboto Condensed"/>
              </a:rPr>
              <a:t>ICONS:</a:t>
            </a:r>
            <a:endParaRPr b="1" sz="2200">
              <a:solidFill>
                <a:schemeClr val="dk1"/>
              </a:solidFill>
              <a:latin typeface="Roboto Condensed"/>
              <a:ea typeface="Roboto Condensed"/>
              <a:cs typeface="Roboto Condensed"/>
              <a:sym typeface="Roboto Condensed"/>
            </a:endParaRPr>
          </a:p>
          <a:p>
            <a:pPr indent="-317500" lvl="0" marL="457200" rtl="0" algn="l">
              <a:spcBef>
                <a:spcPts val="1200"/>
              </a:spcBef>
              <a:spcAft>
                <a:spcPts val="0"/>
              </a:spcAft>
              <a:buSzPts val="1400"/>
              <a:buChar char="●"/>
            </a:pPr>
            <a:r>
              <a:rPr lang="en" sz="1400">
                <a:solidFill>
                  <a:schemeClr val="dk1"/>
                </a:solidFill>
                <a:uFill>
                  <a:noFill/>
                </a:uFill>
                <a:hlinkClick r:id="rId3">
                  <a:extLst>
                    <a:ext uri="{A12FA001-AC4F-418D-AE19-62706E023703}">
                      <ahyp:hlinkClr val="tx"/>
                    </a:ext>
                  </a:extLst>
                </a:hlinkClick>
              </a:rPr>
              <a:t>Pack winter sport</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2200">
                <a:solidFill>
                  <a:schemeClr val="dk1"/>
                </a:solidFill>
                <a:latin typeface="Roboto Condensed"/>
                <a:ea typeface="Roboto Condensed"/>
                <a:cs typeface="Roboto Condensed"/>
                <a:sym typeface="Roboto Condensed"/>
              </a:rPr>
              <a:t>PHOTOS:</a:t>
            </a:r>
            <a:endParaRPr b="1" sz="2200">
              <a:solidFill>
                <a:schemeClr val="dk1"/>
              </a:solidFill>
              <a:latin typeface="Roboto Condensed"/>
              <a:ea typeface="Roboto Condensed"/>
              <a:cs typeface="Roboto Condensed"/>
              <a:sym typeface="Roboto Condensed"/>
            </a:endParaRPr>
          </a:p>
          <a:p>
            <a:pPr indent="-317500" lvl="0" marL="457200" rtl="0" algn="l">
              <a:spcBef>
                <a:spcPts val="1200"/>
              </a:spcBef>
              <a:spcAft>
                <a:spcPts val="0"/>
              </a:spcAft>
              <a:buSzPts val="1400"/>
              <a:buChar char="●"/>
            </a:pPr>
            <a:r>
              <a:rPr lang="en" sz="1400">
                <a:solidFill>
                  <a:schemeClr val="dk1"/>
                </a:solidFill>
                <a:uFill>
                  <a:noFill/>
                </a:uFill>
                <a:hlinkClick r:id="rId4">
                  <a:extLst>
                    <a:ext uri="{A12FA001-AC4F-418D-AE19-62706E023703}">
                      <ahyp:hlinkClr val="tx"/>
                    </a:ext>
                  </a:extLst>
                </a:hlinkClick>
              </a:rPr>
              <a:t>Long shot skier jumping</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uFill>
                  <a:noFill/>
                </a:uFill>
                <a:hlinkClick r:id="rId5">
                  <a:extLst>
                    <a:ext uri="{A12FA001-AC4F-418D-AE19-62706E023703}">
                      <ahyp:hlinkClr val="tx"/>
                    </a:ext>
                  </a:extLst>
                </a:hlinkClick>
              </a:rPr>
              <a:t>Ice skates round table</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uFill>
                  <a:noFill/>
                </a:uFill>
                <a:hlinkClick r:id="rId6">
                  <a:extLst>
                    <a:ext uri="{A12FA001-AC4F-418D-AE19-62706E023703}">
                      <ahyp:hlinkClr val="tx"/>
                    </a:ext>
                  </a:extLst>
                </a:hlinkClick>
              </a:rPr>
              <a:t>Medium shot woman wearing ski helmet</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uFill>
                  <a:noFill/>
                </a:uFill>
                <a:hlinkClick r:id="rId7">
                  <a:extLst>
                    <a:ext uri="{A12FA001-AC4F-418D-AE19-62706E023703}">
                      <ahyp:hlinkClr val="tx"/>
                    </a:ext>
                  </a:extLst>
                </a:hlinkClick>
              </a:rPr>
              <a:t>Full shot man wearing skis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flipH="1">
            <a:off x="3796675" y="3278250"/>
            <a:ext cx="4634100" cy="46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a:t>
            </a:r>
            <a:r>
              <a:rPr lang="en">
                <a:solidFill>
                  <a:schemeClr val="accent2"/>
                </a:solidFill>
              </a:rPr>
              <a:t>FAMOUS</a:t>
            </a:r>
            <a:endParaRPr>
              <a:solidFill>
                <a:schemeClr val="accent2"/>
              </a:solidFill>
            </a:endParaRPr>
          </a:p>
        </p:txBody>
      </p:sp>
      <p:sp>
        <p:nvSpPr>
          <p:cNvPr id="434" name="Google Shape;434;p45"/>
          <p:cNvSpPr txBox="1"/>
          <p:nvPr>
            <p:ph idx="1" type="subTitle"/>
          </p:nvPr>
        </p:nvSpPr>
        <p:spPr>
          <a:xfrm flipH="1">
            <a:off x="3796675" y="1401750"/>
            <a:ext cx="4634100" cy="181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5" name="Shape 1345"/>
        <p:cNvGrpSpPr/>
        <p:nvPr/>
      </p:nvGrpSpPr>
      <p:grpSpPr>
        <a:xfrm>
          <a:off x="0" y="0"/>
          <a:ext cx="0" cy="0"/>
          <a:chOff x="0" y="0"/>
          <a:chExt cx="0" cy="0"/>
        </a:xfrm>
      </p:grpSpPr>
      <p:sp>
        <p:nvSpPr>
          <p:cNvPr id="1346" name="Google Shape;1346;p8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347" name="Google Shape;1347;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48" name="Google Shape;1348;p81"/>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2" name="Shape 1352"/>
        <p:cNvGrpSpPr/>
        <p:nvPr/>
      </p:nvGrpSpPr>
      <p:grpSpPr>
        <a:xfrm>
          <a:off x="0" y="0"/>
          <a:ext cx="0" cy="0"/>
          <a:chOff x="0" y="0"/>
          <a:chExt cx="0" cy="0"/>
        </a:xfrm>
      </p:grpSpPr>
      <p:sp>
        <p:nvSpPr>
          <p:cNvPr id="1353" name="Google Shape;1353;p82"/>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a:solidFill>
                  <a:schemeClr val="lt1"/>
                </a:solidFill>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354" name="Google Shape;1354;p8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355" name="Google Shape;1355;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9" name="Shape 1359"/>
        <p:cNvGrpSpPr/>
        <p:nvPr/>
      </p:nvGrpSpPr>
      <p:grpSpPr>
        <a:xfrm>
          <a:off x="0" y="0"/>
          <a:ext cx="0" cy="0"/>
          <a:chOff x="0" y="0"/>
          <a:chExt cx="0" cy="0"/>
        </a:xfrm>
      </p:grpSpPr>
      <p:sp>
        <p:nvSpPr>
          <p:cNvPr id="1360" name="Google Shape;1360;p83"/>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361" name="Google Shape;1361;p83"/>
          <p:cNvSpPr txBox="1"/>
          <p:nvPr/>
        </p:nvSpPr>
        <p:spPr>
          <a:xfrm>
            <a:off x="1068100" y="15342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Roboto Condensed</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https://fonts.google.com/specimen/Roboto+Condensed</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Actor</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https://fonts.google.com/specimen/Actor</a:t>
            </a:r>
            <a:r>
              <a:rPr lang="en" sz="1100">
                <a:solidFill>
                  <a:srgbClr val="FFFFFF"/>
                </a:solidFill>
              </a:rPr>
              <a:t>)</a:t>
            </a:r>
            <a:endParaRPr sz="1100">
              <a:solidFill>
                <a:srgbClr val="FFFFFF"/>
              </a:solidFill>
            </a:endParaRPr>
          </a:p>
        </p:txBody>
      </p:sp>
      <p:sp>
        <p:nvSpPr>
          <p:cNvPr id="1362" name="Google Shape;1362;p83"/>
          <p:cNvSpPr/>
          <p:nvPr/>
        </p:nvSpPr>
        <p:spPr>
          <a:xfrm>
            <a:off x="2052650"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3"/>
          <p:cNvSpPr/>
          <p:nvPr/>
        </p:nvSpPr>
        <p:spPr>
          <a:xfrm>
            <a:off x="3114470" y="2988225"/>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3"/>
          <p:cNvSpPr/>
          <p:nvPr/>
        </p:nvSpPr>
        <p:spPr>
          <a:xfrm>
            <a:off x="4176289" y="2988225"/>
            <a:ext cx="791400" cy="754200"/>
          </a:xfrm>
          <a:prstGeom prst="roundRect">
            <a:avLst>
              <a:gd fmla="val 16667" name="adj"/>
            </a:avLst>
          </a:prstGeom>
          <a:solidFill>
            <a:srgbClr val="436F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3"/>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#ffffff</a:t>
            </a:r>
            <a:endParaRPr sz="1000">
              <a:solidFill>
                <a:srgbClr val="FFFFFF"/>
              </a:solidFill>
            </a:endParaRPr>
          </a:p>
        </p:txBody>
      </p:sp>
      <p:sp>
        <p:nvSpPr>
          <p:cNvPr id="1366" name="Google Shape;1366;p83"/>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#f3f3f3</a:t>
            </a:r>
            <a:endParaRPr sz="1000"/>
          </a:p>
        </p:txBody>
      </p:sp>
      <p:sp>
        <p:nvSpPr>
          <p:cNvPr id="1367" name="Google Shape;1367;p83"/>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#436f9e</a:t>
            </a:r>
            <a:endParaRPr sz="1000">
              <a:solidFill>
                <a:srgbClr val="FFFFFF"/>
              </a:solidFill>
            </a:endParaRPr>
          </a:p>
        </p:txBody>
      </p:sp>
      <p:sp>
        <p:nvSpPr>
          <p:cNvPr id="1368" name="Google Shape;1368;p83"/>
          <p:cNvSpPr/>
          <p:nvPr/>
        </p:nvSpPr>
        <p:spPr>
          <a:xfrm>
            <a:off x="5238125" y="2988225"/>
            <a:ext cx="791400" cy="754200"/>
          </a:xfrm>
          <a:prstGeom prst="roundRect">
            <a:avLst>
              <a:gd fmla="val 16667" name="adj"/>
            </a:avLst>
          </a:prstGeom>
          <a:solidFill>
            <a:srgbClr val="6A8D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3"/>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#6a8db4</a:t>
            </a:r>
            <a:endParaRPr sz="1000">
              <a:solidFill>
                <a:srgbClr val="FFFFFF"/>
              </a:solidFill>
            </a:endParaRPr>
          </a:p>
        </p:txBody>
      </p:sp>
      <p:sp>
        <p:nvSpPr>
          <p:cNvPr id="1370" name="Google Shape;1370;p83"/>
          <p:cNvSpPr/>
          <p:nvPr/>
        </p:nvSpPr>
        <p:spPr>
          <a:xfrm>
            <a:off x="3645375" y="3919325"/>
            <a:ext cx="791400" cy="754200"/>
          </a:xfrm>
          <a:prstGeom prst="roundRect">
            <a:avLst>
              <a:gd fmla="val 16667" name="adj"/>
            </a:avLst>
          </a:prstGeom>
          <a:solidFill>
            <a:srgbClr val="AEC2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3"/>
          <p:cNvSpPr/>
          <p:nvPr/>
        </p:nvSpPr>
        <p:spPr>
          <a:xfrm>
            <a:off x="4707195" y="3919325"/>
            <a:ext cx="791400" cy="754200"/>
          </a:xfrm>
          <a:prstGeom prst="roundRect">
            <a:avLst>
              <a:gd fmla="val 16667" name="adj"/>
            </a:avLst>
          </a:prstGeom>
          <a:solidFill>
            <a:srgbClr val="1F4C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3"/>
          <p:cNvSpPr txBox="1"/>
          <p:nvPr/>
        </p:nvSpPr>
        <p:spPr>
          <a:xfrm>
            <a:off x="36453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#aec2d8</a:t>
            </a:r>
            <a:endParaRPr sz="1000">
              <a:solidFill>
                <a:srgbClr val="FFFFFF"/>
              </a:solidFill>
            </a:endParaRPr>
          </a:p>
        </p:txBody>
      </p:sp>
      <p:sp>
        <p:nvSpPr>
          <p:cNvPr id="1373" name="Google Shape;1373;p83"/>
          <p:cNvSpPr txBox="1"/>
          <p:nvPr/>
        </p:nvSpPr>
        <p:spPr>
          <a:xfrm>
            <a:off x="47072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#1f4c7c</a:t>
            </a:r>
            <a:endParaRPr sz="1000">
              <a:solidFill>
                <a:srgbClr val="FFFFFF"/>
              </a:solidFill>
            </a:endParaRPr>
          </a:p>
        </p:txBody>
      </p:sp>
      <p:sp>
        <p:nvSpPr>
          <p:cNvPr id="1374" name="Google Shape;1374;p83"/>
          <p:cNvSpPr/>
          <p:nvPr/>
        </p:nvSpPr>
        <p:spPr>
          <a:xfrm>
            <a:off x="6299950" y="2988225"/>
            <a:ext cx="791400" cy="754200"/>
          </a:xfrm>
          <a:prstGeom prst="roundRect">
            <a:avLst>
              <a:gd fmla="val 16667" name="adj"/>
            </a:avLst>
          </a:prstGeom>
          <a:solidFill>
            <a:srgbClr val="8FB0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3"/>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#8fb0d4</a:t>
            </a:r>
            <a:endParaRPr sz="1000">
              <a:solidFill>
                <a:srgbClr val="FFFFFF"/>
              </a:solidFill>
            </a:endParaRPr>
          </a:p>
        </p:txBody>
      </p:sp>
      <p:sp>
        <p:nvSpPr>
          <p:cNvPr id="1376" name="Google Shape;1376;p8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0" name="Shape 1380"/>
        <p:cNvGrpSpPr/>
        <p:nvPr/>
      </p:nvGrpSpPr>
      <p:grpSpPr>
        <a:xfrm>
          <a:off x="0" y="0"/>
          <a:ext cx="0" cy="0"/>
          <a:chOff x="0" y="0"/>
          <a:chExt cx="0" cy="0"/>
        </a:xfrm>
      </p:grpSpPr>
      <p:sp>
        <p:nvSpPr>
          <p:cNvPr id="1381" name="Google Shape;1381;p84"/>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382" name="Google Shape;1382;p8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83" name="Google Shape;1383;p8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84" name="Google Shape;1384;p8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85" name="Google Shape;1385;p8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86" name="Google Shape;1386;p8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87" name="Google Shape;1387;p8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88" name="Google Shape;1388;p8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89" name="Google Shape;1389;p8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90" name="Google Shape;1390;p8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91" name="Google Shape;1391;p8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392" name="Google Shape;1392;p8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96" name="Shape 1396"/>
        <p:cNvGrpSpPr/>
        <p:nvPr/>
      </p:nvGrpSpPr>
      <p:grpSpPr>
        <a:xfrm>
          <a:off x="0" y="0"/>
          <a:ext cx="0" cy="0"/>
          <a:chOff x="0" y="0"/>
          <a:chExt cx="0" cy="0"/>
        </a:xfrm>
      </p:grpSpPr>
      <p:grpSp>
        <p:nvGrpSpPr>
          <p:cNvPr id="1397" name="Google Shape;1397;p85"/>
          <p:cNvGrpSpPr/>
          <p:nvPr/>
        </p:nvGrpSpPr>
        <p:grpSpPr>
          <a:xfrm>
            <a:off x="5082708" y="3095784"/>
            <a:ext cx="442841" cy="514271"/>
            <a:chOff x="4727025" y="1332775"/>
            <a:chExt cx="59900" cy="69625"/>
          </a:xfrm>
        </p:grpSpPr>
        <p:sp>
          <p:nvSpPr>
            <p:cNvPr id="1398" name="Google Shape;1398;p8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85"/>
          <p:cNvGrpSpPr/>
          <p:nvPr/>
        </p:nvGrpSpPr>
        <p:grpSpPr>
          <a:xfrm>
            <a:off x="5758025" y="2343272"/>
            <a:ext cx="500909" cy="500899"/>
            <a:chOff x="4820425" y="1329900"/>
            <a:chExt cx="70175" cy="70350"/>
          </a:xfrm>
        </p:grpSpPr>
        <p:sp>
          <p:nvSpPr>
            <p:cNvPr id="1401" name="Google Shape;1401;p8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85"/>
          <p:cNvGrpSpPr/>
          <p:nvPr/>
        </p:nvGrpSpPr>
        <p:grpSpPr>
          <a:xfrm>
            <a:off x="6410648" y="2355062"/>
            <a:ext cx="538135" cy="493119"/>
            <a:chOff x="4903200" y="1331525"/>
            <a:chExt cx="73575" cy="67425"/>
          </a:xfrm>
        </p:grpSpPr>
        <p:sp>
          <p:nvSpPr>
            <p:cNvPr id="1406" name="Google Shape;1406;p8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07" name="Google Shape;1407;p8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85"/>
          <p:cNvGrpSpPr/>
          <p:nvPr/>
        </p:nvGrpSpPr>
        <p:grpSpPr>
          <a:xfrm>
            <a:off x="5670599" y="3097040"/>
            <a:ext cx="544563" cy="511895"/>
            <a:chOff x="4815575" y="1416800"/>
            <a:chExt cx="73750" cy="71400"/>
          </a:xfrm>
        </p:grpSpPr>
        <p:sp>
          <p:nvSpPr>
            <p:cNvPr id="1409" name="Google Shape;1409;p8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85"/>
          <p:cNvGrpSpPr/>
          <p:nvPr/>
        </p:nvGrpSpPr>
        <p:grpSpPr>
          <a:xfrm>
            <a:off x="6367224" y="3096746"/>
            <a:ext cx="602914" cy="512477"/>
            <a:chOff x="4902475" y="1418875"/>
            <a:chExt cx="74500" cy="63775"/>
          </a:xfrm>
        </p:grpSpPr>
        <p:sp>
          <p:nvSpPr>
            <p:cNvPr id="1413" name="Google Shape;1413;p8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85"/>
          <p:cNvGrpSpPr/>
          <p:nvPr/>
        </p:nvGrpSpPr>
        <p:grpSpPr>
          <a:xfrm>
            <a:off x="5783096" y="3835985"/>
            <a:ext cx="515391" cy="525699"/>
            <a:chOff x="4818100" y="1507675"/>
            <a:chExt cx="71225" cy="71625"/>
          </a:xfrm>
        </p:grpSpPr>
        <p:sp>
          <p:nvSpPr>
            <p:cNvPr id="1416" name="Google Shape;1416;p8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85"/>
          <p:cNvGrpSpPr/>
          <p:nvPr/>
        </p:nvGrpSpPr>
        <p:grpSpPr>
          <a:xfrm>
            <a:off x="5121199" y="3857517"/>
            <a:ext cx="522956" cy="489869"/>
            <a:chOff x="4721450" y="1509475"/>
            <a:chExt cx="79350" cy="74325"/>
          </a:xfrm>
        </p:grpSpPr>
        <p:sp>
          <p:nvSpPr>
            <p:cNvPr id="1421" name="Google Shape;1421;p8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85"/>
          <p:cNvGrpSpPr/>
          <p:nvPr/>
        </p:nvGrpSpPr>
        <p:grpSpPr>
          <a:xfrm>
            <a:off x="6444441" y="3837269"/>
            <a:ext cx="525704" cy="535436"/>
            <a:chOff x="4906800" y="1507500"/>
            <a:chExt cx="70350" cy="71075"/>
          </a:xfrm>
        </p:grpSpPr>
        <p:sp>
          <p:nvSpPr>
            <p:cNvPr id="1426" name="Google Shape;1426;p8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85"/>
          <p:cNvGrpSpPr/>
          <p:nvPr/>
        </p:nvGrpSpPr>
        <p:grpSpPr>
          <a:xfrm>
            <a:off x="4477263" y="2343250"/>
            <a:ext cx="508054" cy="508095"/>
            <a:chOff x="3736598" y="2170606"/>
            <a:chExt cx="404889" cy="404889"/>
          </a:xfrm>
        </p:grpSpPr>
        <p:sp>
          <p:nvSpPr>
            <p:cNvPr id="1432" name="Google Shape;1432;p8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85"/>
          <p:cNvGrpSpPr/>
          <p:nvPr/>
        </p:nvGrpSpPr>
        <p:grpSpPr>
          <a:xfrm>
            <a:off x="3765303" y="2343345"/>
            <a:ext cx="575790" cy="507904"/>
            <a:chOff x="3161917" y="2170682"/>
            <a:chExt cx="458870" cy="404737"/>
          </a:xfrm>
        </p:grpSpPr>
        <p:sp>
          <p:nvSpPr>
            <p:cNvPr id="1437" name="Google Shape;1437;p8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38" name="Google Shape;1438;p8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85"/>
          <p:cNvGrpSpPr/>
          <p:nvPr/>
        </p:nvGrpSpPr>
        <p:grpSpPr>
          <a:xfrm>
            <a:off x="3792833" y="3103717"/>
            <a:ext cx="520730" cy="498567"/>
            <a:chOff x="3179914" y="2889488"/>
            <a:chExt cx="422876" cy="404911"/>
          </a:xfrm>
        </p:grpSpPr>
        <p:sp>
          <p:nvSpPr>
            <p:cNvPr id="1441" name="Google Shape;1441;p8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85"/>
          <p:cNvGrpSpPr/>
          <p:nvPr/>
        </p:nvGrpSpPr>
        <p:grpSpPr>
          <a:xfrm>
            <a:off x="4421513" y="3103677"/>
            <a:ext cx="516145" cy="498648"/>
            <a:chOff x="3729467" y="2889422"/>
            <a:chExt cx="419153" cy="404977"/>
          </a:xfrm>
        </p:grpSpPr>
        <p:sp>
          <p:nvSpPr>
            <p:cNvPr id="1448" name="Google Shape;1448;p8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8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85"/>
          <p:cNvGrpSpPr/>
          <p:nvPr/>
        </p:nvGrpSpPr>
        <p:grpSpPr>
          <a:xfrm>
            <a:off x="7141841" y="2550562"/>
            <a:ext cx="166473" cy="141497"/>
            <a:chOff x="4660325" y="1866850"/>
            <a:chExt cx="68350" cy="58100"/>
          </a:xfrm>
        </p:grpSpPr>
        <p:sp>
          <p:nvSpPr>
            <p:cNvPr id="1460" name="Google Shape;1460;p8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85"/>
          <p:cNvGrpSpPr/>
          <p:nvPr/>
        </p:nvGrpSpPr>
        <p:grpSpPr>
          <a:xfrm>
            <a:off x="7451186" y="2576286"/>
            <a:ext cx="162515" cy="90049"/>
            <a:chOff x="4791775" y="1877500"/>
            <a:chExt cx="66725" cy="36975"/>
          </a:xfrm>
        </p:grpSpPr>
        <p:sp>
          <p:nvSpPr>
            <p:cNvPr id="1463" name="Google Shape;1463;p8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85"/>
          <p:cNvGrpSpPr/>
          <p:nvPr/>
        </p:nvGrpSpPr>
        <p:grpSpPr>
          <a:xfrm>
            <a:off x="7772899" y="2576286"/>
            <a:ext cx="144979" cy="90049"/>
            <a:chOff x="4923925" y="1877500"/>
            <a:chExt cx="59525" cy="36975"/>
          </a:xfrm>
        </p:grpSpPr>
        <p:sp>
          <p:nvSpPr>
            <p:cNvPr id="1466" name="Google Shape;1466;p8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85"/>
          <p:cNvGrpSpPr/>
          <p:nvPr/>
        </p:nvGrpSpPr>
        <p:grpSpPr>
          <a:xfrm>
            <a:off x="8067390" y="2558477"/>
            <a:ext cx="141447" cy="125667"/>
            <a:chOff x="5058450" y="1870100"/>
            <a:chExt cx="58075" cy="51600"/>
          </a:xfrm>
        </p:grpSpPr>
        <p:sp>
          <p:nvSpPr>
            <p:cNvPr id="1469" name="Google Shape;1469;p8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85"/>
          <p:cNvGrpSpPr/>
          <p:nvPr/>
        </p:nvGrpSpPr>
        <p:grpSpPr>
          <a:xfrm>
            <a:off x="7481905" y="2980885"/>
            <a:ext cx="101077" cy="107645"/>
            <a:chOff x="4811425" y="2065025"/>
            <a:chExt cx="41500" cy="44200"/>
          </a:xfrm>
        </p:grpSpPr>
        <p:sp>
          <p:nvSpPr>
            <p:cNvPr id="1472" name="Google Shape;1472;p8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85"/>
          <p:cNvGrpSpPr/>
          <p:nvPr/>
        </p:nvGrpSpPr>
        <p:grpSpPr>
          <a:xfrm>
            <a:off x="7774342" y="2981098"/>
            <a:ext cx="120867" cy="107218"/>
            <a:chOff x="4929875" y="2065025"/>
            <a:chExt cx="49625" cy="44025"/>
          </a:xfrm>
        </p:grpSpPr>
        <p:sp>
          <p:nvSpPr>
            <p:cNvPr id="1475" name="Google Shape;1475;p8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85"/>
          <p:cNvGrpSpPr/>
          <p:nvPr/>
        </p:nvGrpSpPr>
        <p:grpSpPr>
          <a:xfrm>
            <a:off x="8103011" y="2984112"/>
            <a:ext cx="70206" cy="101191"/>
            <a:chOff x="5083925" y="2066350"/>
            <a:chExt cx="28825" cy="41550"/>
          </a:xfrm>
        </p:grpSpPr>
        <p:sp>
          <p:nvSpPr>
            <p:cNvPr id="1478" name="Google Shape;1478;p8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85"/>
          <p:cNvGrpSpPr/>
          <p:nvPr/>
        </p:nvGrpSpPr>
        <p:grpSpPr>
          <a:xfrm>
            <a:off x="7134565" y="2999759"/>
            <a:ext cx="181026" cy="69896"/>
            <a:chOff x="4659775" y="2072775"/>
            <a:chExt cx="74325" cy="28700"/>
          </a:xfrm>
        </p:grpSpPr>
        <p:sp>
          <p:nvSpPr>
            <p:cNvPr id="1481" name="Google Shape;1481;p8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85"/>
          <p:cNvGrpSpPr/>
          <p:nvPr/>
        </p:nvGrpSpPr>
        <p:grpSpPr>
          <a:xfrm>
            <a:off x="8054421" y="2790324"/>
            <a:ext cx="167387" cy="89197"/>
            <a:chOff x="4662475" y="1976500"/>
            <a:chExt cx="68725" cy="36625"/>
          </a:xfrm>
        </p:grpSpPr>
        <p:sp>
          <p:nvSpPr>
            <p:cNvPr id="1485" name="Google Shape;1485;p8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85"/>
          <p:cNvGrpSpPr/>
          <p:nvPr/>
        </p:nvGrpSpPr>
        <p:grpSpPr>
          <a:xfrm>
            <a:off x="7751326" y="2793764"/>
            <a:ext cx="166899" cy="82317"/>
            <a:chOff x="4920150" y="1977875"/>
            <a:chExt cx="68525" cy="33800"/>
          </a:xfrm>
        </p:grpSpPr>
        <p:sp>
          <p:nvSpPr>
            <p:cNvPr id="1489" name="Google Shape;1489;p8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85"/>
          <p:cNvGrpSpPr/>
          <p:nvPr/>
        </p:nvGrpSpPr>
        <p:grpSpPr>
          <a:xfrm>
            <a:off x="7162483" y="3197682"/>
            <a:ext cx="125190" cy="127859"/>
            <a:chOff x="4676550" y="2160575"/>
            <a:chExt cx="51400" cy="52500"/>
          </a:xfrm>
        </p:grpSpPr>
        <p:sp>
          <p:nvSpPr>
            <p:cNvPr id="1493" name="Google Shape;1493;p8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85"/>
          <p:cNvGrpSpPr/>
          <p:nvPr/>
        </p:nvGrpSpPr>
        <p:grpSpPr>
          <a:xfrm>
            <a:off x="7459741" y="3204714"/>
            <a:ext cx="145405" cy="113794"/>
            <a:chOff x="4768325" y="2163475"/>
            <a:chExt cx="59700" cy="46725"/>
          </a:xfrm>
        </p:grpSpPr>
        <p:sp>
          <p:nvSpPr>
            <p:cNvPr id="1497" name="Google Shape;1497;p8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8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85"/>
          <p:cNvGrpSpPr/>
          <p:nvPr/>
        </p:nvGrpSpPr>
        <p:grpSpPr>
          <a:xfrm>
            <a:off x="7476059" y="3459808"/>
            <a:ext cx="112768" cy="106853"/>
            <a:chOff x="4768575" y="2253950"/>
            <a:chExt cx="46300" cy="43875"/>
          </a:xfrm>
        </p:grpSpPr>
        <p:sp>
          <p:nvSpPr>
            <p:cNvPr id="1506" name="Google Shape;1506;p8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85"/>
          <p:cNvGrpSpPr/>
          <p:nvPr/>
        </p:nvGrpSpPr>
        <p:grpSpPr>
          <a:xfrm>
            <a:off x="7775682" y="3948834"/>
            <a:ext cx="118187" cy="146246"/>
            <a:chOff x="4960900" y="2433225"/>
            <a:chExt cx="48525" cy="60050"/>
          </a:xfrm>
        </p:grpSpPr>
        <p:sp>
          <p:nvSpPr>
            <p:cNvPr id="1509" name="Google Shape;1509;p8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85"/>
          <p:cNvGrpSpPr/>
          <p:nvPr/>
        </p:nvGrpSpPr>
        <p:grpSpPr>
          <a:xfrm>
            <a:off x="7464247" y="4212895"/>
            <a:ext cx="136394" cy="143810"/>
            <a:chOff x="4854075" y="2527625"/>
            <a:chExt cx="56000" cy="59050"/>
          </a:xfrm>
        </p:grpSpPr>
        <p:sp>
          <p:nvSpPr>
            <p:cNvPr id="1512" name="Google Shape;1512;p8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8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85"/>
          <p:cNvGrpSpPr/>
          <p:nvPr/>
        </p:nvGrpSpPr>
        <p:grpSpPr>
          <a:xfrm>
            <a:off x="8088458" y="3676639"/>
            <a:ext cx="99312" cy="160797"/>
            <a:chOff x="5059700" y="2334775"/>
            <a:chExt cx="40775" cy="66025"/>
          </a:xfrm>
        </p:grpSpPr>
        <p:sp>
          <p:nvSpPr>
            <p:cNvPr id="1518" name="Google Shape;1518;p8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85"/>
          <p:cNvGrpSpPr/>
          <p:nvPr/>
        </p:nvGrpSpPr>
        <p:grpSpPr>
          <a:xfrm>
            <a:off x="8045622" y="3941771"/>
            <a:ext cx="184984" cy="160371"/>
            <a:chOff x="5037700" y="2430325"/>
            <a:chExt cx="75950" cy="65850"/>
          </a:xfrm>
        </p:grpSpPr>
        <p:sp>
          <p:nvSpPr>
            <p:cNvPr id="1528" name="Google Shape;1528;p8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85"/>
          <p:cNvGrpSpPr/>
          <p:nvPr/>
        </p:nvGrpSpPr>
        <p:grpSpPr>
          <a:xfrm>
            <a:off x="7465128" y="3708223"/>
            <a:ext cx="173014" cy="97629"/>
            <a:chOff x="4756975" y="2341800"/>
            <a:chExt cx="91975" cy="51925"/>
          </a:xfrm>
        </p:grpSpPr>
        <p:sp>
          <p:nvSpPr>
            <p:cNvPr id="1531" name="Google Shape;1531;p8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85"/>
          <p:cNvGrpSpPr/>
          <p:nvPr/>
        </p:nvGrpSpPr>
        <p:grpSpPr>
          <a:xfrm>
            <a:off x="7732065" y="4196920"/>
            <a:ext cx="212497" cy="175761"/>
            <a:chOff x="4943575" y="2516350"/>
            <a:chExt cx="98675" cy="81700"/>
          </a:xfrm>
        </p:grpSpPr>
        <p:sp>
          <p:nvSpPr>
            <p:cNvPr id="1552" name="Google Shape;1552;p8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85"/>
          <p:cNvGrpSpPr/>
          <p:nvPr/>
        </p:nvGrpSpPr>
        <p:grpSpPr>
          <a:xfrm>
            <a:off x="1990126" y="3423163"/>
            <a:ext cx="965351" cy="134611"/>
            <a:chOff x="4411970" y="2962952"/>
            <a:chExt cx="706544" cy="104212"/>
          </a:xfrm>
        </p:grpSpPr>
        <p:sp>
          <p:nvSpPr>
            <p:cNvPr id="1631" name="Google Shape;1631;p8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85"/>
          <p:cNvGrpSpPr/>
          <p:nvPr/>
        </p:nvGrpSpPr>
        <p:grpSpPr>
          <a:xfrm>
            <a:off x="1990126" y="3012077"/>
            <a:ext cx="960158" cy="289172"/>
            <a:chOff x="4411970" y="2726085"/>
            <a:chExt cx="643107" cy="193659"/>
          </a:xfrm>
        </p:grpSpPr>
        <p:sp>
          <p:nvSpPr>
            <p:cNvPr id="1636" name="Google Shape;1636;p8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85"/>
          <p:cNvGrpSpPr/>
          <p:nvPr/>
        </p:nvGrpSpPr>
        <p:grpSpPr>
          <a:xfrm>
            <a:off x="993018" y="3278187"/>
            <a:ext cx="833173" cy="259209"/>
            <a:chOff x="4411970" y="4340222"/>
            <a:chExt cx="779467" cy="242683"/>
          </a:xfrm>
        </p:grpSpPr>
        <p:sp>
          <p:nvSpPr>
            <p:cNvPr id="1640" name="Google Shape;1640;p8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85"/>
          <p:cNvGrpSpPr/>
          <p:nvPr/>
        </p:nvGrpSpPr>
        <p:grpSpPr>
          <a:xfrm>
            <a:off x="1990126" y="2673933"/>
            <a:ext cx="965160" cy="216230"/>
            <a:chOff x="4411970" y="2468674"/>
            <a:chExt cx="747317" cy="167425"/>
          </a:xfrm>
        </p:grpSpPr>
        <p:sp>
          <p:nvSpPr>
            <p:cNvPr id="1644" name="Google Shape;1644;p8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85"/>
          <p:cNvGrpSpPr/>
          <p:nvPr/>
        </p:nvGrpSpPr>
        <p:grpSpPr>
          <a:xfrm>
            <a:off x="988873" y="2578650"/>
            <a:ext cx="810451" cy="319148"/>
            <a:chOff x="4411970" y="3686602"/>
            <a:chExt cx="797845" cy="314215"/>
          </a:xfrm>
        </p:grpSpPr>
        <p:sp>
          <p:nvSpPr>
            <p:cNvPr id="1647" name="Google Shape;1647;p8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8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3" name="Google Shape;1653;p85"/>
          <p:cNvGrpSpPr/>
          <p:nvPr/>
        </p:nvGrpSpPr>
        <p:grpSpPr>
          <a:xfrm>
            <a:off x="988970" y="2333174"/>
            <a:ext cx="1970333" cy="208784"/>
            <a:chOff x="6336019" y="3733725"/>
            <a:chExt cx="2566206" cy="351310"/>
          </a:xfrm>
        </p:grpSpPr>
        <p:sp>
          <p:nvSpPr>
            <p:cNvPr id="1654" name="Google Shape;1654;p8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85"/>
          <p:cNvGrpSpPr/>
          <p:nvPr/>
        </p:nvGrpSpPr>
        <p:grpSpPr>
          <a:xfrm>
            <a:off x="1990126" y="3940729"/>
            <a:ext cx="946551" cy="153200"/>
            <a:chOff x="4404545" y="3301592"/>
            <a:chExt cx="782403" cy="129272"/>
          </a:xfrm>
        </p:grpSpPr>
        <p:sp>
          <p:nvSpPr>
            <p:cNvPr id="1659" name="Google Shape;1659;p8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85"/>
          <p:cNvGrpSpPr/>
          <p:nvPr/>
        </p:nvGrpSpPr>
        <p:grpSpPr>
          <a:xfrm>
            <a:off x="1990126" y="3679688"/>
            <a:ext cx="962257" cy="139127"/>
            <a:chOff x="4411970" y="3131459"/>
            <a:chExt cx="710520" cy="117397"/>
          </a:xfrm>
        </p:grpSpPr>
        <p:sp>
          <p:nvSpPr>
            <p:cNvPr id="1662" name="Google Shape;1662;p8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64" name="Google Shape;1664;p8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5" name="Google Shape;1665;p85"/>
          <p:cNvGrpSpPr/>
          <p:nvPr/>
        </p:nvGrpSpPr>
        <p:grpSpPr>
          <a:xfrm>
            <a:off x="990271" y="3614482"/>
            <a:ext cx="823838" cy="458988"/>
            <a:chOff x="4411970" y="1801825"/>
            <a:chExt cx="734586" cy="409262"/>
          </a:xfrm>
        </p:grpSpPr>
        <p:sp>
          <p:nvSpPr>
            <p:cNvPr id="1666" name="Google Shape;1666;p8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85"/>
          <p:cNvGrpSpPr/>
          <p:nvPr/>
        </p:nvGrpSpPr>
        <p:grpSpPr>
          <a:xfrm>
            <a:off x="990271" y="4162908"/>
            <a:ext cx="856348" cy="212039"/>
            <a:chOff x="4411970" y="2233974"/>
            <a:chExt cx="763574" cy="189068"/>
          </a:xfrm>
        </p:grpSpPr>
        <p:sp>
          <p:nvSpPr>
            <p:cNvPr id="1669" name="Google Shape;1669;p8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85"/>
          <p:cNvGrpSpPr/>
          <p:nvPr/>
        </p:nvGrpSpPr>
        <p:grpSpPr>
          <a:xfrm>
            <a:off x="3100467" y="2338244"/>
            <a:ext cx="511602" cy="511602"/>
            <a:chOff x="5681300" y="2527788"/>
            <a:chExt cx="805800" cy="805800"/>
          </a:xfrm>
        </p:grpSpPr>
        <p:sp>
          <p:nvSpPr>
            <p:cNvPr id="1672" name="Google Shape;1672;p8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85"/>
          <p:cNvGrpSpPr/>
          <p:nvPr/>
        </p:nvGrpSpPr>
        <p:grpSpPr>
          <a:xfrm>
            <a:off x="3097662" y="3104827"/>
            <a:ext cx="513021" cy="512935"/>
            <a:chOff x="4049800" y="640400"/>
            <a:chExt cx="858900" cy="858900"/>
          </a:xfrm>
        </p:grpSpPr>
        <p:sp>
          <p:nvSpPr>
            <p:cNvPr id="1675" name="Google Shape;1675;p8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85"/>
          <p:cNvGrpSpPr/>
          <p:nvPr/>
        </p:nvGrpSpPr>
        <p:grpSpPr>
          <a:xfrm>
            <a:off x="3014861" y="3756719"/>
            <a:ext cx="686489" cy="686585"/>
            <a:chOff x="5080188" y="927900"/>
            <a:chExt cx="961200" cy="961200"/>
          </a:xfrm>
        </p:grpSpPr>
        <p:sp>
          <p:nvSpPr>
            <p:cNvPr id="1678" name="Google Shape;1678;p8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85"/>
          <p:cNvGrpSpPr/>
          <p:nvPr/>
        </p:nvGrpSpPr>
        <p:grpSpPr>
          <a:xfrm>
            <a:off x="3798012" y="3849448"/>
            <a:ext cx="510373" cy="510937"/>
            <a:chOff x="7508249" y="1522825"/>
            <a:chExt cx="1326332" cy="1322987"/>
          </a:xfrm>
        </p:grpSpPr>
        <p:sp>
          <p:nvSpPr>
            <p:cNvPr id="1687" name="Google Shape;1687;p8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85"/>
          <p:cNvGrpSpPr/>
          <p:nvPr/>
        </p:nvGrpSpPr>
        <p:grpSpPr>
          <a:xfrm>
            <a:off x="4489605" y="3850853"/>
            <a:ext cx="492652" cy="503348"/>
            <a:chOff x="6039282" y="1042577"/>
            <a:chExt cx="734315" cy="731929"/>
          </a:xfrm>
        </p:grpSpPr>
        <p:sp>
          <p:nvSpPr>
            <p:cNvPr id="1698" name="Google Shape;1698;p8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85"/>
          <p:cNvGrpSpPr/>
          <p:nvPr/>
        </p:nvGrpSpPr>
        <p:grpSpPr>
          <a:xfrm>
            <a:off x="5130019" y="2346894"/>
            <a:ext cx="483304" cy="504902"/>
            <a:chOff x="1825800" y="1651625"/>
            <a:chExt cx="568125" cy="591775"/>
          </a:xfrm>
        </p:grpSpPr>
        <p:sp>
          <p:nvSpPr>
            <p:cNvPr id="1720" name="Google Shape;1720;p8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8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731" name="Google Shape;1731;p8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grpSp>
        <p:nvGrpSpPr>
          <p:cNvPr id="1736" name="Google Shape;1736;p86"/>
          <p:cNvGrpSpPr/>
          <p:nvPr/>
        </p:nvGrpSpPr>
        <p:grpSpPr>
          <a:xfrm>
            <a:off x="722058" y="957091"/>
            <a:ext cx="2492868" cy="1379876"/>
            <a:chOff x="2654821" y="2311071"/>
            <a:chExt cx="2279715" cy="1262120"/>
          </a:xfrm>
        </p:grpSpPr>
        <p:grpSp>
          <p:nvGrpSpPr>
            <p:cNvPr id="1737" name="Google Shape;1737;p86"/>
            <p:cNvGrpSpPr/>
            <p:nvPr/>
          </p:nvGrpSpPr>
          <p:grpSpPr>
            <a:xfrm>
              <a:off x="4034269" y="2840745"/>
              <a:ext cx="40212" cy="36437"/>
              <a:chOff x="4293400" y="2574725"/>
              <a:chExt cx="84425" cy="80100"/>
            </a:xfrm>
          </p:grpSpPr>
          <p:sp>
            <p:nvSpPr>
              <p:cNvPr id="1738" name="Google Shape;1738;p8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39" name="Google Shape;1739;p8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86"/>
            <p:cNvGrpSpPr/>
            <p:nvPr/>
          </p:nvGrpSpPr>
          <p:grpSpPr>
            <a:xfrm>
              <a:off x="3894606" y="2334874"/>
              <a:ext cx="913198" cy="518984"/>
              <a:chOff x="4000175" y="1462675"/>
              <a:chExt cx="1917275" cy="1140875"/>
            </a:xfrm>
          </p:grpSpPr>
          <p:sp>
            <p:nvSpPr>
              <p:cNvPr id="1741" name="Google Shape;1741;p8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42" name="Google Shape;1742;p86"/>
              <p:cNvGrpSpPr/>
              <p:nvPr/>
            </p:nvGrpSpPr>
            <p:grpSpPr>
              <a:xfrm>
                <a:off x="4000175" y="1462675"/>
                <a:ext cx="1917275" cy="1140875"/>
                <a:chOff x="4000175" y="1462675"/>
                <a:chExt cx="1917275" cy="1140875"/>
              </a:xfrm>
            </p:grpSpPr>
            <p:sp>
              <p:nvSpPr>
                <p:cNvPr id="1743" name="Google Shape;1743;p8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44" name="Google Shape;1744;p8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8" name="Google Shape;1748;p8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9" name="Google Shape;1749;p86"/>
            <p:cNvGrpSpPr/>
            <p:nvPr/>
          </p:nvGrpSpPr>
          <p:grpSpPr>
            <a:xfrm>
              <a:off x="3875768" y="2846704"/>
              <a:ext cx="44796" cy="47366"/>
              <a:chOff x="3960625" y="2587825"/>
              <a:chExt cx="94050" cy="104125"/>
            </a:xfrm>
          </p:grpSpPr>
          <p:sp>
            <p:nvSpPr>
              <p:cNvPr id="1750" name="Google Shape;1750;p8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51" name="Google Shape;1751;p8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86"/>
            <p:cNvGrpSpPr/>
            <p:nvPr/>
          </p:nvGrpSpPr>
          <p:grpSpPr>
            <a:xfrm>
              <a:off x="3782759" y="2807162"/>
              <a:ext cx="82686" cy="85487"/>
              <a:chOff x="3765350" y="2500900"/>
              <a:chExt cx="173600" cy="187925"/>
            </a:xfrm>
          </p:grpSpPr>
          <p:sp>
            <p:nvSpPr>
              <p:cNvPr id="1753" name="Google Shape;1753;p8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54" name="Google Shape;1754;p8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86"/>
            <p:cNvGrpSpPr/>
            <p:nvPr/>
          </p:nvGrpSpPr>
          <p:grpSpPr>
            <a:xfrm>
              <a:off x="3775674" y="2798496"/>
              <a:ext cx="40545" cy="23564"/>
              <a:chOff x="3750475" y="2481850"/>
              <a:chExt cx="85125" cy="51800"/>
            </a:xfrm>
          </p:grpSpPr>
          <p:sp>
            <p:nvSpPr>
              <p:cNvPr id="1760" name="Google Shape;1760;p8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62" name="Google Shape;1762;p86"/>
            <p:cNvGrpSpPr/>
            <p:nvPr/>
          </p:nvGrpSpPr>
          <p:grpSpPr>
            <a:xfrm>
              <a:off x="3716946" y="2776024"/>
              <a:ext cx="81971" cy="76912"/>
              <a:chOff x="3627175" y="2432450"/>
              <a:chExt cx="172100" cy="169075"/>
            </a:xfrm>
          </p:grpSpPr>
          <p:sp>
            <p:nvSpPr>
              <p:cNvPr id="1763" name="Google Shape;1763;p8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65" name="Google Shape;1765;p8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66" name="Google Shape;1766;p86"/>
            <p:cNvGrpSpPr/>
            <p:nvPr/>
          </p:nvGrpSpPr>
          <p:grpSpPr>
            <a:xfrm>
              <a:off x="3685682" y="2845624"/>
              <a:ext cx="29311" cy="45055"/>
              <a:chOff x="3561536" y="2585450"/>
              <a:chExt cx="61539" cy="99045"/>
            </a:xfrm>
          </p:grpSpPr>
          <p:sp>
            <p:nvSpPr>
              <p:cNvPr id="1767" name="Google Shape;1767;p8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69" name="Google Shape;1769;p86"/>
            <p:cNvGrpSpPr/>
            <p:nvPr/>
          </p:nvGrpSpPr>
          <p:grpSpPr>
            <a:xfrm>
              <a:off x="3849905" y="2572252"/>
              <a:ext cx="74339" cy="119559"/>
              <a:chOff x="3906325" y="1984500"/>
              <a:chExt cx="156075" cy="262825"/>
            </a:xfrm>
          </p:grpSpPr>
          <p:sp>
            <p:nvSpPr>
              <p:cNvPr id="1770" name="Google Shape;1770;p8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71" name="Google Shape;1771;p8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86"/>
            <p:cNvGrpSpPr/>
            <p:nvPr/>
          </p:nvGrpSpPr>
          <p:grpSpPr>
            <a:xfrm>
              <a:off x="2654821" y="2414345"/>
              <a:ext cx="667570" cy="558731"/>
              <a:chOff x="1397225" y="1637375"/>
              <a:chExt cx="1401575" cy="1228250"/>
            </a:xfrm>
          </p:grpSpPr>
          <p:sp>
            <p:nvSpPr>
              <p:cNvPr id="1773" name="Google Shape;1773;p8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74" name="Google Shape;1774;p86"/>
              <p:cNvGrpSpPr/>
              <p:nvPr/>
            </p:nvGrpSpPr>
            <p:grpSpPr>
              <a:xfrm>
                <a:off x="1397225" y="1637375"/>
                <a:ext cx="1398775" cy="1228250"/>
                <a:chOff x="1397225" y="1637375"/>
                <a:chExt cx="1398775" cy="1228250"/>
              </a:xfrm>
            </p:grpSpPr>
            <p:sp>
              <p:nvSpPr>
                <p:cNvPr id="1775" name="Google Shape;1775;p8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7" name="Google Shape;1777;p86"/>
            <p:cNvGrpSpPr/>
            <p:nvPr/>
          </p:nvGrpSpPr>
          <p:grpSpPr>
            <a:xfrm>
              <a:off x="3230417" y="3103734"/>
              <a:ext cx="282982" cy="280332"/>
              <a:chOff x="2605700" y="3152850"/>
              <a:chExt cx="594125" cy="616250"/>
            </a:xfrm>
          </p:grpSpPr>
          <p:sp>
            <p:nvSpPr>
              <p:cNvPr id="1778" name="Google Shape;1778;p8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79" name="Google Shape;1779;p8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80" name="Google Shape;1780;p86"/>
            <p:cNvGrpSpPr/>
            <p:nvPr/>
          </p:nvGrpSpPr>
          <p:grpSpPr>
            <a:xfrm>
              <a:off x="3265985" y="3226989"/>
              <a:ext cx="87151" cy="346202"/>
              <a:chOff x="2680375" y="3423800"/>
              <a:chExt cx="182975" cy="761050"/>
            </a:xfrm>
          </p:grpSpPr>
          <p:sp>
            <p:nvSpPr>
              <p:cNvPr id="1781" name="Google Shape;1781;p8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82" name="Google Shape;1782;p8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86"/>
            <p:cNvGrpSpPr/>
            <p:nvPr/>
          </p:nvGrpSpPr>
          <p:grpSpPr>
            <a:xfrm>
              <a:off x="3855466" y="3289811"/>
              <a:ext cx="112514" cy="94210"/>
              <a:chOff x="3918000" y="3561900"/>
              <a:chExt cx="236225" cy="207100"/>
            </a:xfrm>
          </p:grpSpPr>
          <p:sp>
            <p:nvSpPr>
              <p:cNvPr id="1784" name="Google Shape;1784;p8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85" name="Google Shape;1785;p8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8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89" name="Google Shape;1789;p86"/>
            <p:cNvGrpSpPr/>
            <p:nvPr/>
          </p:nvGrpSpPr>
          <p:grpSpPr>
            <a:xfrm>
              <a:off x="2905224" y="2311071"/>
              <a:ext cx="596721" cy="528992"/>
              <a:chOff x="1922950" y="1410350"/>
              <a:chExt cx="1252825" cy="1162875"/>
            </a:xfrm>
          </p:grpSpPr>
          <p:sp>
            <p:nvSpPr>
              <p:cNvPr id="1790" name="Google Shape;1790;p8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06" name="Google Shape;1806;p8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26" name="Google Shape;1826;p8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7" name="Google Shape;1827;p8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86"/>
            <p:cNvGrpSpPr/>
            <p:nvPr/>
          </p:nvGrpSpPr>
          <p:grpSpPr>
            <a:xfrm>
              <a:off x="3280929" y="3294542"/>
              <a:ext cx="109894" cy="272224"/>
              <a:chOff x="2711750" y="3572300"/>
              <a:chExt cx="230725" cy="598425"/>
            </a:xfrm>
          </p:grpSpPr>
          <p:sp>
            <p:nvSpPr>
              <p:cNvPr id="1829" name="Google Shape;1829;p8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1" name="Google Shape;1831;p8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86"/>
            <p:cNvGrpSpPr/>
            <p:nvPr/>
          </p:nvGrpSpPr>
          <p:grpSpPr>
            <a:xfrm>
              <a:off x="3790439" y="2408636"/>
              <a:ext cx="73017" cy="75684"/>
              <a:chOff x="3781475" y="1624825"/>
              <a:chExt cx="153300" cy="166375"/>
            </a:xfrm>
          </p:grpSpPr>
          <p:sp>
            <p:nvSpPr>
              <p:cNvPr id="1833" name="Google Shape;1833;p8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p8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86"/>
            <p:cNvGrpSpPr/>
            <p:nvPr/>
          </p:nvGrpSpPr>
          <p:grpSpPr>
            <a:xfrm>
              <a:off x="4403342" y="3107749"/>
              <a:ext cx="316680" cy="101374"/>
              <a:chOff x="5068275" y="3161675"/>
              <a:chExt cx="664875" cy="222850"/>
            </a:xfrm>
          </p:grpSpPr>
          <p:sp>
            <p:nvSpPr>
              <p:cNvPr id="1845" name="Google Shape;1845;p8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8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86"/>
            <p:cNvGrpSpPr/>
            <p:nvPr/>
          </p:nvGrpSpPr>
          <p:grpSpPr>
            <a:xfrm>
              <a:off x="3697513" y="2707266"/>
              <a:ext cx="59549" cy="79733"/>
              <a:chOff x="3586375" y="2281300"/>
              <a:chExt cx="125025" cy="175275"/>
            </a:xfrm>
          </p:grpSpPr>
          <p:sp>
            <p:nvSpPr>
              <p:cNvPr id="1879" name="Google Shape;1879;p8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8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2" name="Google Shape;1882;p86"/>
            <p:cNvGrpSpPr/>
            <p:nvPr/>
          </p:nvGrpSpPr>
          <p:grpSpPr>
            <a:xfrm>
              <a:off x="4513224" y="3221724"/>
              <a:ext cx="274563" cy="280321"/>
              <a:chOff x="5298975" y="3412225"/>
              <a:chExt cx="576450" cy="616225"/>
            </a:xfrm>
          </p:grpSpPr>
          <p:sp>
            <p:nvSpPr>
              <p:cNvPr id="1883" name="Google Shape;1883;p8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4" name="Google Shape;1884;p8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86"/>
            <p:cNvGrpSpPr/>
            <p:nvPr/>
          </p:nvGrpSpPr>
          <p:grpSpPr>
            <a:xfrm>
              <a:off x="4824403" y="3421846"/>
              <a:ext cx="110132" cy="130647"/>
              <a:chOff x="5952300" y="3852150"/>
              <a:chExt cx="231225" cy="287200"/>
            </a:xfrm>
          </p:grpSpPr>
          <p:sp>
            <p:nvSpPr>
              <p:cNvPr id="1886" name="Google Shape;1886;p8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8" name="Google Shape;1888;p8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86"/>
            <p:cNvGrpSpPr/>
            <p:nvPr/>
          </p:nvGrpSpPr>
          <p:grpSpPr>
            <a:xfrm>
              <a:off x="4295710" y="3079670"/>
              <a:ext cx="14968" cy="27135"/>
              <a:chOff x="4842300" y="3099950"/>
              <a:chExt cx="31425" cy="59650"/>
            </a:xfrm>
          </p:grpSpPr>
          <p:sp>
            <p:nvSpPr>
              <p:cNvPr id="1897" name="Google Shape;1897;p8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8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86"/>
            <p:cNvGrpSpPr/>
            <p:nvPr/>
          </p:nvGrpSpPr>
          <p:grpSpPr>
            <a:xfrm>
              <a:off x="3831056" y="2816010"/>
              <a:ext cx="37378" cy="27612"/>
              <a:chOff x="3866750" y="2520350"/>
              <a:chExt cx="78475" cy="60700"/>
            </a:xfrm>
          </p:grpSpPr>
          <p:sp>
            <p:nvSpPr>
              <p:cNvPr id="1910" name="Google Shape;1910;p8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8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31" name="Google Shape;1931;p8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3" name="Google Shape;1943;p8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6" name="Google Shape;1956;p86"/>
            <p:cNvGrpSpPr/>
            <p:nvPr/>
          </p:nvGrpSpPr>
          <p:grpSpPr>
            <a:xfrm>
              <a:off x="3632736" y="3051591"/>
              <a:ext cx="63288" cy="45217"/>
              <a:chOff x="3450375" y="3038225"/>
              <a:chExt cx="132875" cy="99400"/>
            </a:xfrm>
          </p:grpSpPr>
          <p:sp>
            <p:nvSpPr>
              <p:cNvPr id="1957" name="Google Shape;1957;p8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9" name="Google Shape;1959;p8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8" name="Google Shape;1968;p8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78" name="Google Shape;1978;p8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84" name="Google Shape;1984;p8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86"/>
          <p:cNvGrpSpPr/>
          <p:nvPr/>
        </p:nvGrpSpPr>
        <p:grpSpPr>
          <a:xfrm>
            <a:off x="3530618" y="1021765"/>
            <a:ext cx="2078182" cy="1366558"/>
            <a:chOff x="235800" y="830650"/>
            <a:chExt cx="6978450" cy="4588844"/>
          </a:xfrm>
        </p:grpSpPr>
        <p:sp>
          <p:nvSpPr>
            <p:cNvPr id="1995" name="Google Shape;1995;p8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86"/>
          <p:cNvGrpSpPr/>
          <p:nvPr/>
        </p:nvGrpSpPr>
        <p:grpSpPr>
          <a:xfrm>
            <a:off x="719115" y="2852867"/>
            <a:ext cx="2622876" cy="1333540"/>
            <a:chOff x="238125" y="1038125"/>
            <a:chExt cx="7146800" cy="3633625"/>
          </a:xfrm>
        </p:grpSpPr>
        <p:sp>
          <p:nvSpPr>
            <p:cNvPr id="2002" name="Google Shape;2002;p8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6"/>
          <p:cNvGrpSpPr/>
          <p:nvPr/>
        </p:nvGrpSpPr>
        <p:grpSpPr>
          <a:xfrm>
            <a:off x="5834043" y="994977"/>
            <a:ext cx="2590840" cy="1380235"/>
            <a:chOff x="233350" y="949250"/>
            <a:chExt cx="7137300" cy="3802300"/>
          </a:xfrm>
        </p:grpSpPr>
        <p:sp>
          <p:nvSpPr>
            <p:cNvPr id="3575" name="Google Shape;3575;p8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86"/>
          <p:cNvGrpSpPr/>
          <p:nvPr/>
        </p:nvGrpSpPr>
        <p:grpSpPr>
          <a:xfrm>
            <a:off x="7648472" y="3039750"/>
            <a:ext cx="104231" cy="320340"/>
            <a:chOff x="7564426" y="3224343"/>
            <a:chExt cx="119985" cy="368801"/>
          </a:xfrm>
        </p:grpSpPr>
        <p:sp>
          <p:nvSpPr>
            <p:cNvPr id="3627" name="Google Shape;3627;p8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86"/>
          <p:cNvGrpSpPr/>
          <p:nvPr/>
        </p:nvGrpSpPr>
        <p:grpSpPr>
          <a:xfrm>
            <a:off x="7347961" y="3033852"/>
            <a:ext cx="189489" cy="332132"/>
            <a:chOff x="8370831" y="3202002"/>
            <a:chExt cx="218129" cy="382376"/>
          </a:xfrm>
        </p:grpSpPr>
        <p:sp>
          <p:nvSpPr>
            <p:cNvPr id="3630" name="Google Shape;3630;p8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86"/>
          <p:cNvGrpSpPr/>
          <p:nvPr/>
        </p:nvGrpSpPr>
        <p:grpSpPr>
          <a:xfrm>
            <a:off x="8071350" y="3444984"/>
            <a:ext cx="309429" cy="267000"/>
            <a:chOff x="6742064" y="3750480"/>
            <a:chExt cx="399315" cy="344560"/>
          </a:xfrm>
        </p:grpSpPr>
        <p:sp>
          <p:nvSpPr>
            <p:cNvPr id="3633" name="Google Shape;3633;p8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86"/>
          <p:cNvGrpSpPr/>
          <p:nvPr/>
        </p:nvGrpSpPr>
        <p:grpSpPr>
          <a:xfrm>
            <a:off x="7610369" y="3796031"/>
            <a:ext cx="180437" cy="281608"/>
            <a:chOff x="7248525" y="3739696"/>
            <a:chExt cx="230531" cy="359790"/>
          </a:xfrm>
        </p:grpSpPr>
        <p:sp>
          <p:nvSpPr>
            <p:cNvPr id="3636" name="Google Shape;3636;p8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86"/>
          <p:cNvGrpSpPr/>
          <p:nvPr/>
        </p:nvGrpSpPr>
        <p:grpSpPr>
          <a:xfrm>
            <a:off x="7856288" y="3439255"/>
            <a:ext cx="162896" cy="278710"/>
            <a:chOff x="7601242" y="3729267"/>
            <a:chExt cx="222566" cy="380803"/>
          </a:xfrm>
        </p:grpSpPr>
        <p:sp>
          <p:nvSpPr>
            <p:cNvPr id="3639" name="Google Shape;3639;p8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1" name="Google Shape;3641;p86"/>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2" name="Google Shape;3642;p86"/>
          <p:cNvGrpSpPr/>
          <p:nvPr/>
        </p:nvGrpSpPr>
        <p:grpSpPr>
          <a:xfrm>
            <a:off x="7345934" y="3440396"/>
            <a:ext cx="193543" cy="275990"/>
            <a:chOff x="8304647" y="3738687"/>
            <a:chExt cx="225076" cy="320956"/>
          </a:xfrm>
        </p:grpSpPr>
        <p:sp>
          <p:nvSpPr>
            <p:cNvPr id="3643" name="Google Shape;3643;p8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86"/>
          <p:cNvGrpSpPr/>
          <p:nvPr/>
        </p:nvGrpSpPr>
        <p:grpSpPr>
          <a:xfrm>
            <a:off x="7618426" y="3440396"/>
            <a:ext cx="178492" cy="275990"/>
            <a:chOff x="8615101" y="3738687"/>
            <a:chExt cx="207573" cy="320956"/>
          </a:xfrm>
        </p:grpSpPr>
        <p:sp>
          <p:nvSpPr>
            <p:cNvPr id="3647" name="Google Shape;3647;p8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0" name="Google Shape;3650;p86"/>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1" name="Google Shape;3651;p86"/>
          <p:cNvGrpSpPr/>
          <p:nvPr/>
        </p:nvGrpSpPr>
        <p:grpSpPr>
          <a:xfrm>
            <a:off x="6013131" y="3561884"/>
            <a:ext cx="557670" cy="511283"/>
            <a:chOff x="6015419" y="3716859"/>
            <a:chExt cx="557671" cy="511283"/>
          </a:xfrm>
        </p:grpSpPr>
        <p:sp>
          <p:nvSpPr>
            <p:cNvPr id="3652" name="Google Shape;3652;p8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3" name="Google Shape;3653;p86"/>
            <p:cNvGrpSpPr/>
            <p:nvPr/>
          </p:nvGrpSpPr>
          <p:grpSpPr>
            <a:xfrm>
              <a:off x="6036094" y="3716980"/>
              <a:ext cx="529860" cy="510468"/>
              <a:chOff x="6036094" y="3716980"/>
              <a:chExt cx="529860" cy="510468"/>
            </a:xfrm>
          </p:grpSpPr>
          <p:sp>
            <p:nvSpPr>
              <p:cNvPr id="3654" name="Google Shape;3654;p8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4" name="Google Shape;3664;p86"/>
          <p:cNvGrpSpPr/>
          <p:nvPr/>
        </p:nvGrpSpPr>
        <p:grpSpPr>
          <a:xfrm>
            <a:off x="6642016" y="2918653"/>
            <a:ext cx="576302" cy="511871"/>
            <a:chOff x="6644304" y="3073628"/>
            <a:chExt cx="576302" cy="511871"/>
          </a:xfrm>
        </p:grpSpPr>
        <p:sp>
          <p:nvSpPr>
            <p:cNvPr id="3665" name="Google Shape;3665;p8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86"/>
            <p:cNvGrpSpPr/>
            <p:nvPr/>
          </p:nvGrpSpPr>
          <p:grpSpPr>
            <a:xfrm>
              <a:off x="6712169" y="3085440"/>
              <a:ext cx="481622" cy="494913"/>
              <a:chOff x="6712169" y="3085440"/>
              <a:chExt cx="481622" cy="494913"/>
            </a:xfrm>
          </p:grpSpPr>
          <p:sp>
            <p:nvSpPr>
              <p:cNvPr id="3667" name="Google Shape;3667;p8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2" name="Google Shape;3672;p8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5" name="Google Shape;3675;p86"/>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6" name="Google Shape;3676;p86"/>
          <p:cNvGrpSpPr/>
          <p:nvPr/>
        </p:nvGrpSpPr>
        <p:grpSpPr>
          <a:xfrm>
            <a:off x="6649867" y="3561648"/>
            <a:ext cx="560631" cy="511352"/>
            <a:chOff x="6652154" y="3716623"/>
            <a:chExt cx="560631" cy="511352"/>
          </a:xfrm>
        </p:grpSpPr>
        <p:sp>
          <p:nvSpPr>
            <p:cNvPr id="3677" name="Google Shape;3677;p8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8" name="Google Shape;3678;p86"/>
            <p:cNvGrpSpPr/>
            <p:nvPr/>
          </p:nvGrpSpPr>
          <p:grpSpPr>
            <a:xfrm>
              <a:off x="6669657" y="3716715"/>
              <a:ext cx="466779" cy="464290"/>
              <a:chOff x="6669657" y="3716715"/>
              <a:chExt cx="466779" cy="464290"/>
            </a:xfrm>
          </p:grpSpPr>
          <p:sp>
            <p:nvSpPr>
              <p:cNvPr id="3679" name="Google Shape;3679;p8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2" name="Google Shape;3692;p86"/>
          <p:cNvGrpSpPr/>
          <p:nvPr/>
        </p:nvGrpSpPr>
        <p:grpSpPr>
          <a:xfrm>
            <a:off x="7843958" y="3843056"/>
            <a:ext cx="187557" cy="187557"/>
            <a:chOff x="8565775" y="671075"/>
            <a:chExt cx="441000" cy="441000"/>
          </a:xfrm>
        </p:grpSpPr>
        <p:sp>
          <p:nvSpPr>
            <p:cNvPr id="3693" name="Google Shape;3693;p8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86"/>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6"/>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86"/>
          <p:cNvGrpSpPr/>
          <p:nvPr/>
        </p:nvGrpSpPr>
        <p:grpSpPr>
          <a:xfrm>
            <a:off x="5997813" y="2921275"/>
            <a:ext cx="587871" cy="512373"/>
            <a:chOff x="6000100" y="3076250"/>
            <a:chExt cx="587871" cy="512373"/>
          </a:xfrm>
        </p:grpSpPr>
        <p:sp>
          <p:nvSpPr>
            <p:cNvPr id="3698" name="Google Shape;3698;p8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86"/>
            <p:cNvGrpSpPr/>
            <p:nvPr/>
          </p:nvGrpSpPr>
          <p:grpSpPr>
            <a:xfrm>
              <a:off x="6031360" y="3076713"/>
              <a:ext cx="539107" cy="480965"/>
              <a:chOff x="6031360" y="3076713"/>
              <a:chExt cx="539107" cy="480965"/>
            </a:xfrm>
          </p:grpSpPr>
          <p:sp>
            <p:nvSpPr>
              <p:cNvPr id="3700" name="Google Shape;3700;p8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7" name="Google Shape;3707;p86"/>
          <p:cNvGrpSpPr/>
          <p:nvPr/>
        </p:nvGrpSpPr>
        <p:grpSpPr>
          <a:xfrm>
            <a:off x="3574273" y="2854307"/>
            <a:ext cx="2241344" cy="1330656"/>
            <a:chOff x="3597785" y="3065882"/>
            <a:chExt cx="2241344" cy="1330656"/>
          </a:xfrm>
        </p:grpSpPr>
        <p:grpSp>
          <p:nvGrpSpPr>
            <p:cNvPr id="3708" name="Google Shape;3708;p86"/>
            <p:cNvGrpSpPr/>
            <p:nvPr/>
          </p:nvGrpSpPr>
          <p:grpSpPr>
            <a:xfrm>
              <a:off x="5296908" y="3937355"/>
              <a:ext cx="143198" cy="32380"/>
              <a:chOff x="5296908" y="3937355"/>
              <a:chExt cx="143198" cy="32380"/>
            </a:xfrm>
          </p:grpSpPr>
          <p:sp>
            <p:nvSpPr>
              <p:cNvPr id="3709" name="Google Shape;3709;p8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0" name="Google Shape;3710;p86"/>
              <p:cNvGrpSpPr/>
              <p:nvPr/>
            </p:nvGrpSpPr>
            <p:grpSpPr>
              <a:xfrm>
                <a:off x="5402331" y="3937355"/>
                <a:ext cx="37776" cy="32380"/>
                <a:chOff x="5402331" y="3937355"/>
                <a:chExt cx="37776" cy="32380"/>
              </a:xfrm>
            </p:grpSpPr>
            <p:sp>
              <p:nvSpPr>
                <p:cNvPr id="3711" name="Google Shape;3711;p8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6"/>
              <p:cNvGrpSpPr/>
              <p:nvPr/>
            </p:nvGrpSpPr>
            <p:grpSpPr>
              <a:xfrm>
                <a:off x="5296908" y="3937355"/>
                <a:ext cx="37783" cy="32380"/>
                <a:chOff x="5296908" y="3937355"/>
                <a:chExt cx="37783" cy="32380"/>
              </a:xfrm>
            </p:grpSpPr>
            <p:sp>
              <p:nvSpPr>
                <p:cNvPr id="3714" name="Google Shape;3714;p8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6" name="Google Shape;3716;p86"/>
            <p:cNvGrpSpPr/>
            <p:nvPr/>
          </p:nvGrpSpPr>
          <p:grpSpPr>
            <a:xfrm>
              <a:off x="4724163" y="3119631"/>
              <a:ext cx="120838" cy="84218"/>
              <a:chOff x="4724163" y="3119631"/>
              <a:chExt cx="120838" cy="84218"/>
            </a:xfrm>
          </p:grpSpPr>
          <p:grpSp>
            <p:nvGrpSpPr>
              <p:cNvPr id="3717" name="Google Shape;3717;p86"/>
              <p:cNvGrpSpPr/>
              <p:nvPr/>
            </p:nvGrpSpPr>
            <p:grpSpPr>
              <a:xfrm>
                <a:off x="4746712" y="3132773"/>
                <a:ext cx="86869" cy="56424"/>
                <a:chOff x="4746712" y="3132773"/>
                <a:chExt cx="86869" cy="56424"/>
              </a:xfrm>
            </p:grpSpPr>
            <p:sp>
              <p:nvSpPr>
                <p:cNvPr id="3718" name="Google Shape;3718;p8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86"/>
              <p:cNvGrpSpPr/>
              <p:nvPr/>
            </p:nvGrpSpPr>
            <p:grpSpPr>
              <a:xfrm>
                <a:off x="4773634" y="3143336"/>
                <a:ext cx="37776" cy="32451"/>
                <a:chOff x="4773634" y="3143336"/>
                <a:chExt cx="37776" cy="32451"/>
              </a:xfrm>
            </p:grpSpPr>
            <p:sp>
              <p:nvSpPr>
                <p:cNvPr id="3721" name="Google Shape;3721;p8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86"/>
              <p:cNvGrpSpPr/>
              <p:nvPr/>
            </p:nvGrpSpPr>
            <p:grpSpPr>
              <a:xfrm>
                <a:off x="4724163" y="3131248"/>
                <a:ext cx="37776" cy="32459"/>
                <a:chOff x="4724163" y="3131248"/>
                <a:chExt cx="37776" cy="32459"/>
              </a:xfrm>
            </p:grpSpPr>
            <p:sp>
              <p:nvSpPr>
                <p:cNvPr id="3724" name="Google Shape;3724;p8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6"/>
              <p:cNvGrpSpPr/>
              <p:nvPr/>
            </p:nvGrpSpPr>
            <p:grpSpPr>
              <a:xfrm>
                <a:off x="4755081" y="3176054"/>
                <a:ext cx="32357" cy="27795"/>
                <a:chOff x="4755081" y="3176054"/>
                <a:chExt cx="32357" cy="27795"/>
              </a:xfrm>
            </p:grpSpPr>
            <p:sp>
              <p:nvSpPr>
                <p:cNvPr id="3727" name="Google Shape;3727;p8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86"/>
              <p:cNvGrpSpPr/>
              <p:nvPr/>
            </p:nvGrpSpPr>
            <p:grpSpPr>
              <a:xfrm>
                <a:off x="4812550" y="3119631"/>
                <a:ext cx="32451" cy="27803"/>
                <a:chOff x="4812550" y="3119631"/>
                <a:chExt cx="32451" cy="27803"/>
              </a:xfrm>
            </p:grpSpPr>
            <p:sp>
              <p:nvSpPr>
                <p:cNvPr id="3730" name="Google Shape;3730;p8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2" name="Google Shape;3732;p86"/>
            <p:cNvGrpSpPr/>
            <p:nvPr/>
          </p:nvGrpSpPr>
          <p:grpSpPr>
            <a:xfrm>
              <a:off x="5382826" y="4027197"/>
              <a:ext cx="268967" cy="250422"/>
              <a:chOff x="5382826" y="4027197"/>
              <a:chExt cx="268967" cy="250422"/>
            </a:xfrm>
          </p:grpSpPr>
          <p:grpSp>
            <p:nvGrpSpPr>
              <p:cNvPr id="3733" name="Google Shape;3733;p86"/>
              <p:cNvGrpSpPr/>
              <p:nvPr/>
            </p:nvGrpSpPr>
            <p:grpSpPr>
              <a:xfrm>
                <a:off x="5405280" y="4042510"/>
                <a:ext cx="237570" cy="218647"/>
                <a:chOff x="5405280" y="4042510"/>
                <a:chExt cx="237570" cy="218647"/>
              </a:xfrm>
            </p:grpSpPr>
            <p:sp>
              <p:nvSpPr>
                <p:cNvPr id="3734" name="Google Shape;3734;p8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86"/>
              <p:cNvGrpSpPr/>
              <p:nvPr/>
            </p:nvGrpSpPr>
            <p:grpSpPr>
              <a:xfrm>
                <a:off x="5382826" y="4125549"/>
                <a:ext cx="37776" cy="32380"/>
                <a:chOff x="5382826" y="4125549"/>
                <a:chExt cx="37776" cy="32380"/>
              </a:xfrm>
            </p:grpSpPr>
            <p:sp>
              <p:nvSpPr>
                <p:cNvPr id="3741" name="Google Shape;3741;p8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86"/>
              <p:cNvGrpSpPr/>
              <p:nvPr/>
            </p:nvGrpSpPr>
            <p:grpSpPr>
              <a:xfrm>
                <a:off x="5475680" y="4195587"/>
                <a:ext cx="37783" cy="32364"/>
                <a:chOff x="5475680" y="4195587"/>
                <a:chExt cx="37783" cy="32364"/>
              </a:xfrm>
            </p:grpSpPr>
            <p:sp>
              <p:nvSpPr>
                <p:cNvPr id="3744" name="Google Shape;3744;p8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86"/>
              <p:cNvGrpSpPr/>
              <p:nvPr/>
            </p:nvGrpSpPr>
            <p:grpSpPr>
              <a:xfrm>
                <a:off x="5532575" y="4027197"/>
                <a:ext cx="33308" cy="32262"/>
                <a:chOff x="5532575" y="4027197"/>
                <a:chExt cx="33308" cy="32262"/>
              </a:xfrm>
            </p:grpSpPr>
            <p:sp>
              <p:nvSpPr>
                <p:cNvPr id="3747" name="Google Shape;3747;p8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86"/>
              <p:cNvGrpSpPr/>
              <p:nvPr/>
            </p:nvGrpSpPr>
            <p:grpSpPr>
              <a:xfrm>
                <a:off x="5590706" y="4245348"/>
                <a:ext cx="33497" cy="32270"/>
                <a:chOff x="5590706" y="4245348"/>
                <a:chExt cx="33497" cy="32270"/>
              </a:xfrm>
            </p:grpSpPr>
            <p:sp>
              <p:nvSpPr>
                <p:cNvPr id="3750" name="Google Shape;3750;p8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86"/>
              <p:cNvGrpSpPr/>
              <p:nvPr/>
            </p:nvGrpSpPr>
            <p:grpSpPr>
              <a:xfrm>
                <a:off x="5618681" y="4109677"/>
                <a:ext cx="33112" cy="32357"/>
                <a:chOff x="5618681" y="4109677"/>
                <a:chExt cx="33112" cy="32357"/>
              </a:xfrm>
            </p:grpSpPr>
            <p:sp>
              <p:nvSpPr>
                <p:cNvPr id="3753" name="Google Shape;3753;p8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86"/>
              <p:cNvGrpSpPr/>
              <p:nvPr/>
            </p:nvGrpSpPr>
            <p:grpSpPr>
              <a:xfrm>
                <a:off x="5479298" y="4128262"/>
                <a:ext cx="31405" cy="26906"/>
                <a:chOff x="5479298" y="4128262"/>
                <a:chExt cx="31405" cy="26906"/>
              </a:xfrm>
            </p:grpSpPr>
            <p:sp>
              <p:nvSpPr>
                <p:cNvPr id="3756" name="Google Shape;3756;p8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86"/>
              <p:cNvGrpSpPr/>
              <p:nvPr/>
            </p:nvGrpSpPr>
            <p:grpSpPr>
              <a:xfrm>
                <a:off x="5582903" y="4180116"/>
                <a:ext cx="31499" cy="26898"/>
                <a:chOff x="5582903" y="4180116"/>
                <a:chExt cx="31499" cy="26898"/>
              </a:xfrm>
            </p:grpSpPr>
            <p:sp>
              <p:nvSpPr>
                <p:cNvPr id="3759" name="Google Shape;3759;p8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1" name="Google Shape;3761;p86"/>
            <p:cNvGrpSpPr/>
            <p:nvPr/>
          </p:nvGrpSpPr>
          <p:grpSpPr>
            <a:xfrm>
              <a:off x="3977681" y="3230323"/>
              <a:ext cx="94584" cy="84085"/>
              <a:chOff x="3977681" y="3230323"/>
              <a:chExt cx="94584" cy="84085"/>
            </a:xfrm>
          </p:grpSpPr>
          <p:grpSp>
            <p:nvGrpSpPr>
              <p:cNvPr id="3762" name="Google Shape;3762;p86"/>
              <p:cNvGrpSpPr/>
              <p:nvPr/>
            </p:nvGrpSpPr>
            <p:grpSpPr>
              <a:xfrm>
                <a:off x="4000135" y="3243041"/>
                <a:ext cx="59570" cy="57186"/>
                <a:chOff x="4000135" y="3243041"/>
                <a:chExt cx="59570" cy="57186"/>
              </a:xfrm>
            </p:grpSpPr>
            <p:sp>
              <p:nvSpPr>
                <p:cNvPr id="3763" name="Google Shape;3763;p8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86"/>
              <p:cNvGrpSpPr/>
              <p:nvPr/>
            </p:nvGrpSpPr>
            <p:grpSpPr>
              <a:xfrm>
                <a:off x="3977681" y="3245872"/>
                <a:ext cx="37783" cy="32380"/>
                <a:chOff x="3977681" y="3245872"/>
                <a:chExt cx="37783" cy="32380"/>
              </a:xfrm>
            </p:grpSpPr>
            <p:sp>
              <p:nvSpPr>
                <p:cNvPr id="3767" name="Google Shape;3767;p8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6"/>
              <p:cNvGrpSpPr/>
              <p:nvPr/>
            </p:nvGrpSpPr>
            <p:grpSpPr>
              <a:xfrm>
                <a:off x="4040860" y="3262672"/>
                <a:ext cx="31405" cy="27001"/>
                <a:chOff x="4040860" y="3262672"/>
                <a:chExt cx="31405" cy="27001"/>
              </a:xfrm>
            </p:grpSpPr>
            <p:sp>
              <p:nvSpPr>
                <p:cNvPr id="3770" name="Google Shape;3770;p8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86"/>
              <p:cNvGrpSpPr/>
              <p:nvPr/>
            </p:nvGrpSpPr>
            <p:grpSpPr>
              <a:xfrm>
                <a:off x="4021072" y="3230323"/>
                <a:ext cx="31397" cy="26906"/>
                <a:chOff x="4021072" y="3230323"/>
                <a:chExt cx="31397" cy="26906"/>
              </a:xfrm>
            </p:grpSpPr>
            <p:sp>
              <p:nvSpPr>
                <p:cNvPr id="3773" name="Google Shape;3773;p8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6"/>
              <p:cNvGrpSpPr/>
              <p:nvPr/>
            </p:nvGrpSpPr>
            <p:grpSpPr>
              <a:xfrm>
                <a:off x="4001472" y="3287462"/>
                <a:ext cx="31499" cy="26945"/>
                <a:chOff x="4001472" y="3287462"/>
                <a:chExt cx="31499" cy="26945"/>
              </a:xfrm>
            </p:grpSpPr>
            <p:sp>
              <p:nvSpPr>
                <p:cNvPr id="3776" name="Google Shape;3776;p8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8" name="Google Shape;3778;p86"/>
            <p:cNvGrpSpPr/>
            <p:nvPr/>
          </p:nvGrpSpPr>
          <p:grpSpPr>
            <a:xfrm>
              <a:off x="4084715" y="3258865"/>
              <a:ext cx="184961" cy="137268"/>
              <a:chOff x="4084715" y="3258865"/>
              <a:chExt cx="184961" cy="137268"/>
            </a:xfrm>
          </p:grpSpPr>
          <p:grpSp>
            <p:nvGrpSpPr>
              <p:cNvPr id="3779" name="Google Shape;3779;p86"/>
              <p:cNvGrpSpPr/>
              <p:nvPr/>
            </p:nvGrpSpPr>
            <p:grpSpPr>
              <a:xfrm>
                <a:off x="4107453" y="3271583"/>
                <a:ext cx="153470" cy="110275"/>
                <a:chOff x="4107453" y="3271583"/>
                <a:chExt cx="153470" cy="110275"/>
              </a:xfrm>
            </p:grpSpPr>
            <p:sp>
              <p:nvSpPr>
                <p:cNvPr id="3780" name="Google Shape;3780;p8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86"/>
              <p:cNvGrpSpPr/>
              <p:nvPr/>
            </p:nvGrpSpPr>
            <p:grpSpPr>
              <a:xfrm>
                <a:off x="4136947" y="3258865"/>
                <a:ext cx="31499" cy="27001"/>
                <a:chOff x="4136947" y="3258865"/>
                <a:chExt cx="31499" cy="27001"/>
              </a:xfrm>
            </p:grpSpPr>
            <p:sp>
              <p:nvSpPr>
                <p:cNvPr id="3785" name="Google Shape;3785;p8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86"/>
              <p:cNvGrpSpPr/>
              <p:nvPr/>
            </p:nvGrpSpPr>
            <p:grpSpPr>
              <a:xfrm>
                <a:off x="4084715" y="3266478"/>
                <a:ext cx="31468" cy="26898"/>
                <a:chOff x="4084715" y="3266478"/>
                <a:chExt cx="31468" cy="26898"/>
              </a:xfrm>
            </p:grpSpPr>
            <p:sp>
              <p:nvSpPr>
                <p:cNvPr id="3788" name="Google Shape;3788;p8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86"/>
              <p:cNvGrpSpPr/>
              <p:nvPr/>
            </p:nvGrpSpPr>
            <p:grpSpPr>
              <a:xfrm>
                <a:off x="4159213" y="3279849"/>
                <a:ext cx="31405" cy="26945"/>
                <a:chOff x="4159213" y="3279849"/>
                <a:chExt cx="31405" cy="26945"/>
              </a:xfrm>
            </p:grpSpPr>
            <p:sp>
              <p:nvSpPr>
                <p:cNvPr id="3791" name="Google Shape;3791;p8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86"/>
              <p:cNvGrpSpPr/>
              <p:nvPr/>
            </p:nvGrpSpPr>
            <p:grpSpPr>
              <a:xfrm>
                <a:off x="4201550" y="3266502"/>
                <a:ext cx="31405" cy="26883"/>
                <a:chOff x="4201550" y="3266502"/>
                <a:chExt cx="31405" cy="26883"/>
              </a:xfrm>
            </p:grpSpPr>
            <p:sp>
              <p:nvSpPr>
                <p:cNvPr id="3794" name="Google Shape;3794;p8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86"/>
              <p:cNvGrpSpPr/>
              <p:nvPr/>
            </p:nvGrpSpPr>
            <p:grpSpPr>
              <a:xfrm>
                <a:off x="4201550" y="3338278"/>
                <a:ext cx="31405" cy="26930"/>
                <a:chOff x="4201550" y="3338278"/>
                <a:chExt cx="31405" cy="26930"/>
              </a:xfrm>
            </p:grpSpPr>
            <p:sp>
              <p:nvSpPr>
                <p:cNvPr id="3797" name="Google Shape;3797;p8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86"/>
              <p:cNvGrpSpPr/>
              <p:nvPr/>
            </p:nvGrpSpPr>
            <p:grpSpPr>
              <a:xfrm>
                <a:off x="4238272" y="3369132"/>
                <a:ext cx="31405" cy="27001"/>
                <a:chOff x="4238272" y="3369132"/>
                <a:chExt cx="31405" cy="27001"/>
              </a:xfrm>
            </p:grpSpPr>
            <p:sp>
              <p:nvSpPr>
                <p:cNvPr id="3800" name="Google Shape;3800;p8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2" name="Google Shape;3802;p86"/>
            <p:cNvGrpSpPr/>
            <p:nvPr/>
          </p:nvGrpSpPr>
          <p:grpSpPr>
            <a:xfrm>
              <a:off x="4068639" y="3200169"/>
              <a:ext cx="77643" cy="37272"/>
              <a:chOff x="4068639" y="3200169"/>
              <a:chExt cx="77643" cy="37272"/>
            </a:xfrm>
          </p:grpSpPr>
          <p:sp>
            <p:nvSpPr>
              <p:cNvPr id="3803" name="Google Shape;3803;p8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86"/>
              <p:cNvGrpSpPr/>
              <p:nvPr/>
            </p:nvGrpSpPr>
            <p:grpSpPr>
              <a:xfrm>
                <a:off x="4114878" y="3200169"/>
                <a:ext cx="31405" cy="26993"/>
                <a:chOff x="4114878" y="3200169"/>
                <a:chExt cx="31405" cy="26993"/>
              </a:xfrm>
            </p:grpSpPr>
            <p:sp>
              <p:nvSpPr>
                <p:cNvPr id="3805" name="Google Shape;3805;p8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6"/>
              <p:cNvGrpSpPr/>
              <p:nvPr/>
            </p:nvGrpSpPr>
            <p:grpSpPr>
              <a:xfrm>
                <a:off x="4068639" y="3210535"/>
                <a:ext cx="31499" cy="26906"/>
                <a:chOff x="4068639" y="3210535"/>
                <a:chExt cx="31499" cy="26906"/>
              </a:xfrm>
            </p:grpSpPr>
            <p:sp>
              <p:nvSpPr>
                <p:cNvPr id="3808" name="Google Shape;3808;p8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0" name="Google Shape;3810;p86"/>
            <p:cNvGrpSpPr/>
            <p:nvPr/>
          </p:nvGrpSpPr>
          <p:grpSpPr>
            <a:xfrm>
              <a:off x="3869702" y="3066935"/>
              <a:ext cx="382664" cy="190294"/>
              <a:chOff x="3869702" y="3066935"/>
              <a:chExt cx="382664" cy="190294"/>
            </a:xfrm>
          </p:grpSpPr>
          <p:grpSp>
            <p:nvGrpSpPr>
              <p:cNvPr id="3811" name="Google Shape;3811;p86"/>
              <p:cNvGrpSpPr/>
              <p:nvPr/>
            </p:nvGrpSpPr>
            <p:grpSpPr>
              <a:xfrm>
                <a:off x="3888633" y="3082351"/>
                <a:ext cx="351172" cy="160698"/>
                <a:chOff x="3888633" y="3082351"/>
                <a:chExt cx="351172" cy="160698"/>
              </a:xfrm>
            </p:grpSpPr>
            <p:sp>
              <p:nvSpPr>
                <p:cNvPr id="3812" name="Google Shape;3812;p8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86"/>
              <p:cNvGrpSpPr/>
              <p:nvPr/>
            </p:nvGrpSpPr>
            <p:grpSpPr>
              <a:xfrm>
                <a:off x="4143703" y="3066935"/>
                <a:ext cx="37783" cy="32357"/>
                <a:chOff x="4143703" y="3066935"/>
                <a:chExt cx="37783" cy="32357"/>
              </a:xfrm>
            </p:grpSpPr>
            <p:sp>
              <p:nvSpPr>
                <p:cNvPr id="3819" name="Google Shape;3819;p8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86"/>
              <p:cNvGrpSpPr/>
              <p:nvPr/>
            </p:nvGrpSpPr>
            <p:grpSpPr>
              <a:xfrm>
                <a:off x="4044565" y="3103563"/>
                <a:ext cx="37783" cy="32451"/>
                <a:chOff x="4044565" y="3103563"/>
                <a:chExt cx="37783" cy="32451"/>
              </a:xfrm>
            </p:grpSpPr>
            <p:sp>
              <p:nvSpPr>
                <p:cNvPr id="3822" name="Google Shape;3822;p8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86"/>
              <p:cNvGrpSpPr/>
              <p:nvPr/>
            </p:nvGrpSpPr>
            <p:grpSpPr>
              <a:xfrm>
                <a:off x="4017454" y="3188237"/>
                <a:ext cx="37776" cy="32357"/>
                <a:chOff x="4017454" y="3188237"/>
                <a:chExt cx="37776" cy="32357"/>
              </a:xfrm>
            </p:grpSpPr>
            <p:sp>
              <p:nvSpPr>
                <p:cNvPr id="3825" name="Google Shape;3825;p8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86"/>
              <p:cNvGrpSpPr/>
              <p:nvPr/>
            </p:nvGrpSpPr>
            <p:grpSpPr>
              <a:xfrm>
                <a:off x="3921548" y="3157509"/>
                <a:ext cx="37783" cy="32357"/>
                <a:chOff x="3921548" y="3157509"/>
                <a:chExt cx="37783" cy="32357"/>
              </a:xfrm>
            </p:grpSpPr>
            <p:sp>
              <p:nvSpPr>
                <p:cNvPr id="3828" name="Google Shape;3828;p8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86"/>
              <p:cNvGrpSpPr/>
              <p:nvPr/>
            </p:nvGrpSpPr>
            <p:grpSpPr>
              <a:xfrm>
                <a:off x="3939056" y="3211620"/>
                <a:ext cx="37783" cy="32380"/>
                <a:chOff x="3939056" y="3211620"/>
                <a:chExt cx="37783" cy="32380"/>
              </a:xfrm>
            </p:grpSpPr>
            <p:sp>
              <p:nvSpPr>
                <p:cNvPr id="3831" name="Google Shape;3831;p8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86"/>
              <p:cNvGrpSpPr/>
              <p:nvPr/>
            </p:nvGrpSpPr>
            <p:grpSpPr>
              <a:xfrm>
                <a:off x="4176240" y="3136965"/>
                <a:ext cx="31405" cy="26930"/>
                <a:chOff x="4176240" y="3136965"/>
                <a:chExt cx="31405" cy="26930"/>
              </a:xfrm>
            </p:grpSpPr>
            <p:sp>
              <p:nvSpPr>
                <p:cNvPr id="3834" name="Google Shape;3834;p8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86"/>
              <p:cNvGrpSpPr/>
              <p:nvPr/>
            </p:nvGrpSpPr>
            <p:grpSpPr>
              <a:xfrm>
                <a:off x="4133148" y="3152593"/>
                <a:ext cx="31499" cy="27001"/>
                <a:chOff x="4133148" y="3152593"/>
                <a:chExt cx="31499" cy="27001"/>
              </a:xfrm>
            </p:grpSpPr>
            <p:sp>
              <p:nvSpPr>
                <p:cNvPr id="3837" name="Google Shape;3837;p8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86"/>
              <p:cNvGrpSpPr/>
              <p:nvPr/>
            </p:nvGrpSpPr>
            <p:grpSpPr>
              <a:xfrm>
                <a:off x="4220866" y="3073534"/>
                <a:ext cx="31499" cy="26898"/>
                <a:chOff x="4220866" y="3073534"/>
                <a:chExt cx="31499" cy="26898"/>
              </a:xfrm>
            </p:grpSpPr>
            <p:sp>
              <p:nvSpPr>
                <p:cNvPr id="3840" name="Google Shape;3840;p8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86"/>
              <p:cNvGrpSpPr/>
              <p:nvPr/>
            </p:nvGrpSpPr>
            <p:grpSpPr>
              <a:xfrm>
                <a:off x="3869702" y="3230323"/>
                <a:ext cx="31499" cy="26906"/>
                <a:chOff x="3869702" y="3230323"/>
                <a:chExt cx="31499" cy="26906"/>
              </a:xfrm>
            </p:grpSpPr>
            <p:sp>
              <p:nvSpPr>
                <p:cNvPr id="3843" name="Google Shape;3843;p8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5" name="Google Shape;3845;p86"/>
            <p:cNvGrpSpPr/>
            <p:nvPr/>
          </p:nvGrpSpPr>
          <p:grpSpPr>
            <a:xfrm>
              <a:off x="4271383" y="3065882"/>
              <a:ext cx="304556" cy="341663"/>
              <a:chOff x="4271383" y="3065882"/>
              <a:chExt cx="304556" cy="341663"/>
            </a:xfrm>
          </p:grpSpPr>
          <p:grpSp>
            <p:nvGrpSpPr>
              <p:cNvPr id="3846" name="Google Shape;3846;p86"/>
              <p:cNvGrpSpPr/>
              <p:nvPr/>
            </p:nvGrpSpPr>
            <p:grpSpPr>
              <a:xfrm>
                <a:off x="4293838" y="3078639"/>
                <a:ext cx="269353" cy="311973"/>
                <a:chOff x="4293838" y="3078639"/>
                <a:chExt cx="269353" cy="311973"/>
              </a:xfrm>
            </p:grpSpPr>
            <p:sp>
              <p:nvSpPr>
                <p:cNvPr id="3847" name="Google Shape;3847;p8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86"/>
              <p:cNvGrpSpPr/>
              <p:nvPr/>
            </p:nvGrpSpPr>
            <p:grpSpPr>
              <a:xfrm>
                <a:off x="4538164" y="3342061"/>
                <a:ext cx="37776" cy="32380"/>
                <a:chOff x="4538164" y="3342061"/>
                <a:chExt cx="37776" cy="32380"/>
              </a:xfrm>
            </p:grpSpPr>
            <p:sp>
              <p:nvSpPr>
                <p:cNvPr id="3865" name="Google Shape;3865;p8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6"/>
              <p:cNvGrpSpPr/>
              <p:nvPr/>
            </p:nvGrpSpPr>
            <p:grpSpPr>
              <a:xfrm>
                <a:off x="4271383" y="3194742"/>
                <a:ext cx="37783" cy="32420"/>
                <a:chOff x="4271383" y="3194742"/>
                <a:chExt cx="37783" cy="32420"/>
              </a:xfrm>
            </p:grpSpPr>
            <p:sp>
              <p:nvSpPr>
                <p:cNvPr id="3868" name="Google Shape;3868;p8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86"/>
              <p:cNvGrpSpPr/>
              <p:nvPr/>
            </p:nvGrpSpPr>
            <p:grpSpPr>
              <a:xfrm>
                <a:off x="4284416" y="3084058"/>
                <a:ext cx="37783" cy="32357"/>
                <a:chOff x="4284416" y="3084058"/>
                <a:chExt cx="37783" cy="32357"/>
              </a:xfrm>
            </p:grpSpPr>
            <p:sp>
              <p:nvSpPr>
                <p:cNvPr id="3871" name="Google Shape;3871;p8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86"/>
              <p:cNvGrpSpPr/>
              <p:nvPr/>
            </p:nvGrpSpPr>
            <p:grpSpPr>
              <a:xfrm>
                <a:off x="4478697" y="3297561"/>
                <a:ext cx="37776" cy="32451"/>
                <a:chOff x="4478697" y="3297561"/>
                <a:chExt cx="37776" cy="32451"/>
              </a:xfrm>
            </p:grpSpPr>
            <p:sp>
              <p:nvSpPr>
                <p:cNvPr id="3874" name="Google Shape;3874;p8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86"/>
              <p:cNvGrpSpPr/>
              <p:nvPr/>
            </p:nvGrpSpPr>
            <p:grpSpPr>
              <a:xfrm>
                <a:off x="4411813" y="3331711"/>
                <a:ext cx="37776" cy="32451"/>
                <a:chOff x="4411813" y="3331711"/>
                <a:chExt cx="37776" cy="32451"/>
              </a:xfrm>
            </p:grpSpPr>
            <p:sp>
              <p:nvSpPr>
                <p:cNvPr id="3877" name="Google Shape;3877;p8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86"/>
              <p:cNvGrpSpPr/>
              <p:nvPr/>
            </p:nvGrpSpPr>
            <p:grpSpPr>
              <a:xfrm>
                <a:off x="4337984" y="3375188"/>
                <a:ext cx="37776" cy="32357"/>
                <a:chOff x="4337984" y="3375188"/>
                <a:chExt cx="37776" cy="32357"/>
              </a:xfrm>
            </p:grpSpPr>
            <p:sp>
              <p:nvSpPr>
                <p:cNvPr id="3880" name="Google Shape;3880;p8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86"/>
              <p:cNvGrpSpPr/>
              <p:nvPr/>
            </p:nvGrpSpPr>
            <p:grpSpPr>
              <a:xfrm>
                <a:off x="4494867" y="3090530"/>
                <a:ext cx="37878" cy="32451"/>
                <a:chOff x="4494867" y="3090530"/>
                <a:chExt cx="37878" cy="32451"/>
              </a:xfrm>
            </p:grpSpPr>
            <p:sp>
              <p:nvSpPr>
                <p:cNvPr id="3883" name="Google Shape;3883;p8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6"/>
              <p:cNvGrpSpPr/>
              <p:nvPr/>
            </p:nvGrpSpPr>
            <p:grpSpPr>
              <a:xfrm>
                <a:off x="4525124" y="3207774"/>
                <a:ext cx="37783" cy="32420"/>
                <a:chOff x="4525124" y="3207774"/>
                <a:chExt cx="37783" cy="32420"/>
              </a:xfrm>
            </p:grpSpPr>
            <p:sp>
              <p:nvSpPr>
                <p:cNvPr id="3886" name="Google Shape;3886;p8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6"/>
              <p:cNvGrpSpPr/>
              <p:nvPr/>
            </p:nvGrpSpPr>
            <p:grpSpPr>
              <a:xfrm>
                <a:off x="4440544" y="3176479"/>
                <a:ext cx="31499" cy="26898"/>
                <a:chOff x="4440544" y="3176479"/>
                <a:chExt cx="31499" cy="26898"/>
              </a:xfrm>
            </p:grpSpPr>
            <p:sp>
              <p:nvSpPr>
                <p:cNvPr id="3889" name="Google Shape;3889;p8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86"/>
              <p:cNvGrpSpPr/>
              <p:nvPr/>
            </p:nvGrpSpPr>
            <p:grpSpPr>
              <a:xfrm>
                <a:off x="4350545" y="3156400"/>
                <a:ext cx="31405" cy="27001"/>
                <a:chOff x="4350545" y="3156400"/>
                <a:chExt cx="31405" cy="27001"/>
              </a:xfrm>
            </p:grpSpPr>
            <p:sp>
              <p:nvSpPr>
                <p:cNvPr id="3892" name="Google Shape;3892;p8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86"/>
              <p:cNvGrpSpPr/>
              <p:nvPr/>
            </p:nvGrpSpPr>
            <p:grpSpPr>
              <a:xfrm>
                <a:off x="4376703" y="3255058"/>
                <a:ext cx="31405" cy="27001"/>
                <a:chOff x="4376703" y="3255058"/>
                <a:chExt cx="31405" cy="27001"/>
              </a:xfrm>
            </p:grpSpPr>
            <p:sp>
              <p:nvSpPr>
                <p:cNvPr id="3895" name="Google Shape;3895;p8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86"/>
              <p:cNvGrpSpPr/>
              <p:nvPr/>
            </p:nvGrpSpPr>
            <p:grpSpPr>
              <a:xfrm>
                <a:off x="4331322" y="3283656"/>
                <a:ext cx="31405" cy="26945"/>
                <a:chOff x="4331322" y="3283656"/>
                <a:chExt cx="31405" cy="26945"/>
              </a:xfrm>
            </p:grpSpPr>
            <p:sp>
              <p:nvSpPr>
                <p:cNvPr id="3898" name="Google Shape;3898;p8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86"/>
              <p:cNvGrpSpPr/>
              <p:nvPr/>
            </p:nvGrpSpPr>
            <p:grpSpPr>
              <a:xfrm>
                <a:off x="4380510" y="3065882"/>
                <a:ext cx="31405" cy="26938"/>
                <a:chOff x="4380510" y="3065882"/>
                <a:chExt cx="31405" cy="26938"/>
              </a:xfrm>
            </p:grpSpPr>
            <p:sp>
              <p:nvSpPr>
                <p:cNvPr id="3901" name="Google Shape;3901;p8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3" name="Google Shape;3903;p86"/>
            <p:cNvGrpSpPr/>
            <p:nvPr/>
          </p:nvGrpSpPr>
          <p:grpSpPr>
            <a:xfrm>
              <a:off x="4558998" y="3188237"/>
              <a:ext cx="1280131" cy="1052746"/>
              <a:chOff x="4558998" y="3188237"/>
              <a:chExt cx="1280131" cy="1052746"/>
            </a:xfrm>
          </p:grpSpPr>
          <p:sp>
            <p:nvSpPr>
              <p:cNvPr id="3904" name="Google Shape;3904;p8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86"/>
              <p:cNvGrpSpPr/>
              <p:nvPr/>
            </p:nvGrpSpPr>
            <p:grpSpPr>
              <a:xfrm>
                <a:off x="4579164" y="3203653"/>
                <a:ext cx="1244833" cy="1020397"/>
                <a:chOff x="4579164" y="3203653"/>
                <a:chExt cx="1244833" cy="1020397"/>
              </a:xfrm>
            </p:grpSpPr>
            <p:sp>
              <p:nvSpPr>
                <p:cNvPr id="3906" name="Google Shape;3906;p8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8" name="Google Shape;3908;p86"/>
                <p:cNvGrpSpPr/>
                <p:nvPr/>
              </p:nvGrpSpPr>
              <p:grpSpPr>
                <a:xfrm>
                  <a:off x="4579164" y="3203653"/>
                  <a:ext cx="1244833" cy="1020397"/>
                  <a:chOff x="4579164" y="3203653"/>
                  <a:chExt cx="1244833" cy="1020397"/>
                </a:xfrm>
              </p:grpSpPr>
              <p:sp>
                <p:nvSpPr>
                  <p:cNvPr id="3909" name="Google Shape;3909;p8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86"/>
                  <p:cNvGrpSpPr/>
                  <p:nvPr/>
                </p:nvGrpSpPr>
                <p:grpSpPr>
                  <a:xfrm>
                    <a:off x="4579164" y="3203653"/>
                    <a:ext cx="1244833" cy="1020397"/>
                    <a:chOff x="4579164" y="3203653"/>
                    <a:chExt cx="1244833" cy="1020397"/>
                  </a:xfrm>
                </p:grpSpPr>
                <p:sp>
                  <p:nvSpPr>
                    <p:cNvPr id="3912" name="Google Shape;3912;p8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86"/>
                    <p:cNvGrpSpPr/>
                    <p:nvPr/>
                  </p:nvGrpSpPr>
                  <p:grpSpPr>
                    <a:xfrm>
                      <a:off x="4579164" y="3203653"/>
                      <a:ext cx="1244833" cy="1020397"/>
                      <a:chOff x="4579164" y="3203653"/>
                      <a:chExt cx="1244833" cy="1020397"/>
                    </a:xfrm>
                  </p:grpSpPr>
                  <p:sp>
                    <p:nvSpPr>
                      <p:cNvPr id="3921" name="Google Shape;3921;p8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86"/>
                      <p:cNvGrpSpPr/>
                      <p:nvPr/>
                    </p:nvGrpSpPr>
                    <p:grpSpPr>
                      <a:xfrm>
                        <a:off x="4579164" y="3203653"/>
                        <a:ext cx="1244833" cy="1020397"/>
                        <a:chOff x="4579164" y="3203653"/>
                        <a:chExt cx="1244833" cy="1020397"/>
                      </a:xfrm>
                    </p:grpSpPr>
                    <p:sp>
                      <p:nvSpPr>
                        <p:cNvPr id="3936" name="Google Shape;3936;p8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0" name="Google Shape;3960;p86"/>
                        <p:cNvGrpSpPr/>
                        <p:nvPr/>
                      </p:nvGrpSpPr>
                      <p:grpSpPr>
                        <a:xfrm>
                          <a:off x="4579164" y="3203653"/>
                          <a:ext cx="1244833" cy="1020397"/>
                          <a:chOff x="4579164" y="3203653"/>
                          <a:chExt cx="1244833" cy="1020397"/>
                        </a:xfrm>
                      </p:grpSpPr>
                      <p:sp>
                        <p:nvSpPr>
                          <p:cNvPr id="3961" name="Google Shape;3961;p8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2" name="Google Shape;3962;p86"/>
                          <p:cNvGrpSpPr/>
                          <p:nvPr/>
                        </p:nvGrpSpPr>
                        <p:grpSpPr>
                          <a:xfrm>
                            <a:off x="4579164" y="3203653"/>
                            <a:ext cx="1244833" cy="1020397"/>
                            <a:chOff x="4579164" y="3203653"/>
                            <a:chExt cx="1244833" cy="1020397"/>
                          </a:xfrm>
                        </p:grpSpPr>
                        <p:sp>
                          <p:nvSpPr>
                            <p:cNvPr id="3963" name="Google Shape;3963;p8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0" name="Google Shape;3970;p86"/>
                            <p:cNvGrpSpPr/>
                            <p:nvPr/>
                          </p:nvGrpSpPr>
                          <p:grpSpPr>
                            <a:xfrm>
                              <a:off x="4579164" y="3203653"/>
                              <a:ext cx="1244833" cy="1020397"/>
                              <a:chOff x="4579164" y="3203653"/>
                              <a:chExt cx="1244833" cy="1020397"/>
                            </a:xfrm>
                          </p:grpSpPr>
                          <p:sp>
                            <p:nvSpPr>
                              <p:cNvPr id="3971" name="Google Shape;3971;p8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4" name="Google Shape;3984;p86"/>
                              <p:cNvGrpSpPr/>
                              <p:nvPr/>
                            </p:nvGrpSpPr>
                            <p:grpSpPr>
                              <a:xfrm>
                                <a:off x="4579164" y="3203653"/>
                                <a:ext cx="1244833" cy="1020397"/>
                                <a:chOff x="4579164" y="3203653"/>
                                <a:chExt cx="1244833" cy="1020397"/>
                              </a:xfrm>
                            </p:grpSpPr>
                            <p:sp>
                              <p:nvSpPr>
                                <p:cNvPr id="3985" name="Google Shape;3985;p8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86"/>
                                <p:cNvGrpSpPr/>
                                <p:nvPr/>
                              </p:nvGrpSpPr>
                              <p:grpSpPr>
                                <a:xfrm>
                                  <a:off x="4579164" y="3203653"/>
                                  <a:ext cx="1244833" cy="1020397"/>
                                  <a:chOff x="4579164" y="3203653"/>
                                  <a:chExt cx="1244833" cy="1020397"/>
                                </a:xfrm>
                              </p:grpSpPr>
                              <p:sp>
                                <p:nvSpPr>
                                  <p:cNvPr id="3993" name="Google Shape;3993;p8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8" name="Google Shape;3998;p86"/>
                                  <p:cNvGrpSpPr/>
                                  <p:nvPr/>
                                </p:nvGrpSpPr>
                                <p:grpSpPr>
                                  <a:xfrm>
                                    <a:off x="4579164" y="3203653"/>
                                    <a:ext cx="1244833" cy="1020397"/>
                                    <a:chOff x="4579164" y="3203653"/>
                                    <a:chExt cx="1244833" cy="1020397"/>
                                  </a:xfrm>
                                </p:grpSpPr>
                                <p:sp>
                                  <p:nvSpPr>
                                    <p:cNvPr id="3999" name="Google Shape;3999;p8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03" name="Google Shape;4003;p8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06" name="Google Shape;4006;p8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07" name="Google Shape;4007;p86"/>
              <p:cNvGrpSpPr/>
              <p:nvPr/>
            </p:nvGrpSpPr>
            <p:grpSpPr>
              <a:xfrm>
                <a:off x="4595437" y="3598775"/>
                <a:ext cx="37776" cy="32451"/>
                <a:chOff x="4595437" y="3598775"/>
                <a:chExt cx="37776" cy="32451"/>
              </a:xfrm>
            </p:grpSpPr>
            <p:sp>
              <p:nvSpPr>
                <p:cNvPr id="4008" name="Google Shape;4008;p8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86"/>
              <p:cNvGrpSpPr/>
              <p:nvPr/>
            </p:nvGrpSpPr>
            <p:grpSpPr>
              <a:xfrm>
                <a:off x="4641864" y="3524443"/>
                <a:ext cx="37776" cy="32380"/>
                <a:chOff x="4641864" y="3524443"/>
                <a:chExt cx="37776" cy="32380"/>
              </a:xfrm>
            </p:grpSpPr>
            <p:sp>
              <p:nvSpPr>
                <p:cNvPr id="4011" name="Google Shape;4011;p8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6"/>
              <p:cNvGrpSpPr/>
              <p:nvPr/>
            </p:nvGrpSpPr>
            <p:grpSpPr>
              <a:xfrm>
                <a:off x="4648431" y="3893901"/>
                <a:ext cx="37776" cy="32357"/>
                <a:chOff x="4648431" y="3893901"/>
                <a:chExt cx="37776" cy="32357"/>
              </a:xfrm>
            </p:grpSpPr>
            <p:sp>
              <p:nvSpPr>
                <p:cNvPr id="4014" name="Google Shape;4014;p8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6"/>
              <p:cNvGrpSpPr/>
              <p:nvPr/>
            </p:nvGrpSpPr>
            <p:grpSpPr>
              <a:xfrm>
                <a:off x="4567752" y="3722908"/>
                <a:ext cx="37870" cy="32380"/>
                <a:chOff x="4567752" y="3722908"/>
                <a:chExt cx="37870" cy="32380"/>
              </a:xfrm>
            </p:grpSpPr>
            <p:sp>
              <p:nvSpPr>
                <p:cNvPr id="4017" name="Google Shape;4017;p8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6"/>
              <p:cNvGrpSpPr/>
              <p:nvPr/>
            </p:nvGrpSpPr>
            <p:grpSpPr>
              <a:xfrm>
                <a:off x="4617506" y="3652052"/>
                <a:ext cx="37783" cy="32357"/>
                <a:chOff x="4617506" y="3652052"/>
                <a:chExt cx="37783" cy="32357"/>
              </a:xfrm>
            </p:grpSpPr>
            <p:sp>
              <p:nvSpPr>
                <p:cNvPr id="4020" name="Google Shape;4020;p8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86"/>
              <p:cNvGrpSpPr/>
              <p:nvPr/>
            </p:nvGrpSpPr>
            <p:grpSpPr>
              <a:xfrm>
                <a:off x="4739005" y="3554149"/>
                <a:ext cx="37870" cy="32357"/>
                <a:chOff x="4739005" y="3554149"/>
                <a:chExt cx="37870" cy="32357"/>
              </a:xfrm>
            </p:grpSpPr>
            <p:sp>
              <p:nvSpPr>
                <p:cNvPr id="4023" name="Google Shape;4023;p8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6"/>
              <p:cNvGrpSpPr/>
              <p:nvPr/>
            </p:nvGrpSpPr>
            <p:grpSpPr>
              <a:xfrm>
                <a:off x="4806557" y="3630258"/>
                <a:ext cx="37776" cy="32364"/>
                <a:chOff x="4806557" y="3630258"/>
                <a:chExt cx="37776" cy="32364"/>
              </a:xfrm>
            </p:grpSpPr>
            <p:sp>
              <p:nvSpPr>
                <p:cNvPr id="4026" name="Google Shape;4026;p8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86"/>
              <p:cNvGrpSpPr/>
              <p:nvPr/>
            </p:nvGrpSpPr>
            <p:grpSpPr>
              <a:xfrm>
                <a:off x="4737007" y="4004357"/>
                <a:ext cx="37870" cy="32357"/>
                <a:chOff x="4737007" y="4004357"/>
                <a:chExt cx="37870" cy="32357"/>
              </a:xfrm>
            </p:grpSpPr>
            <p:sp>
              <p:nvSpPr>
                <p:cNvPr id="4029" name="Google Shape;4029;p8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6"/>
              <p:cNvGrpSpPr/>
              <p:nvPr/>
            </p:nvGrpSpPr>
            <p:grpSpPr>
              <a:xfrm>
                <a:off x="4773634" y="4208627"/>
                <a:ext cx="37776" cy="32357"/>
                <a:chOff x="4773634" y="4208627"/>
                <a:chExt cx="37776" cy="32357"/>
              </a:xfrm>
            </p:grpSpPr>
            <p:sp>
              <p:nvSpPr>
                <p:cNvPr id="4032" name="Google Shape;4032;p8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6"/>
              <p:cNvGrpSpPr/>
              <p:nvPr/>
            </p:nvGrpSpPr>
            <p:grpSpPr>
              <a:xfrm>
                <a:off x="4888282" y="4074764"/>
                <a:ext cx="37776" cy="32451"/>
                <a:chOff x="4888282" y="4074764"/>
                <a:chExt cx="37776" cy="32451"/>
              </a:xfrm>
            </p:grpSpPr>
            <p:sp>
              <p:nvSpPr>
                <p:cNvPr id="4035" name="Google Shape;4035;p8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6"/>
              <p:cNvGrpSpPr/>
              <p:nvPr/>
            </p:nvGrpSpPr>
            <p:grpSpPr>
              <a:xfrm>
                <a:off x="4901315" y="3804271"/>
                <a:ext cx="37776" cy="32364"/>
                <a:chOff x="4901315" y="3804271"/>
                <a:chExt cx="37776" cy="32364"/>
              </a:xfrm>
            </p:grpSpPr>
            <p:sp>
              <p:nvSpPr>
                <p:cNvPr id="4038" name="Google Shape;4038;p8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86"/>
              <p:cNvGrpSpPr/>
              <p:nvPr/>
            </p:nvGrpSpPr>
            <p:grpSpPr>
              <a:xfrm>
                <a:off x="4866394" y="3715035"/>
                <a:ext cx="37846" cy="32357"/>
                <a:chOff x="4866394" y="3715035"/>
                <a:chExt cx="37846" cy="32357"/>
              </a:xfrm>
            </p:grpSpPr>
            <p:sp>
              <p:nvSpPr>
                <p:cNvPr id="4041" name="Google Shape;4041;p8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86"/>
              <p:cNvGrpSpPr/>
              <p:nvPr/>
            </p:nvGrpSpPr>
            <p:grpSpPr>
              <a:xfrm>
                <a:off x="4979233" y="3839798"/>
                <a:ext cx="37878" cy="32420"/>
                <a:chOff x="4979233" y="3839798"/>
                <a:chExt cx="37878" cy="32420"/>
              </a:xfrm>
            </p:grpSpPr>
            <p:sp>
              <p:nvSpPr>
                <p:cNvPr id="4044" name="Google Shape;4044;p8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86"/>
              <p:cNvGrpSpPr/>
              <p:nvPr/>
            </p:nvGrpSpPr>
            <p:grpSpPr>
              <a:xfrm>
                <a:off x="4790662" y="3679147"/>
                <a:ext cx="37783" cy="32380"/>
                <a:chOff x="4790662" y="3679147"/>
                <a:chExt cx="37783" cy="32380"/>
              </a:xfrm>
            </p:grpSpPr>
            <p:sp>
              <p:nvSpPr>
                <p:cNvPr id="4047" name="Google Shape;4047;p8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86"/>
              <p:cNvGrpSpPr/>
              <p:nvPr/>
            </p:nvGrpSpPr>
            <p:grpSpPr>
              <a:xfrm>
                <a:off x="4857263" y="3557861"/>
                <a:ext cx="37776" cy="32357"/>
                <a:chOff x="4857263" y="3557861"/>
                <a:chExt cx="37776" cy="32357"/>
              </a:xfrm>
            </p:grpSpPr>
            <p:sp>
              <p:nvSpPr>
                <p:cNvPr id="4050" name="Google Shape;4050;p8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6"/>
              <p:cNvGrpSpPr/>
              <p:nvPr/>
            </p:nvGrpSpPr>
            <p:grpSpPr>
              <a:xfrm>
                <a:off x="4883902" y="3648033"/>
                <a:ext cx="37783" cy="32380"/>
                <a:chOff x="4883902" y="3648033"/>
                <a:chExt cx="37783" cy="32380"/>
              </a:xfrm>
            </p:grpSpPr>
            <p:sp>
              <p:nvSpPr>
                <p:cNvPr id="4053" name="Google Shape;4053;p8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6"/>
              <p:cNvGrpSpPr/>
              <p:nvPr/>
            </p:nvGrpSpPr>
            <p:grpSpPr>
              <a:xfrm>
                <a:off x="4907780" y="3347220"/>
                <a:ext cx="37878" cy="32357"/>
                <a:chOff x="4907780" y="3347220"/>
                <a:chExt cx="37878" cy="32357"/>
              </a:xfrm>
            </p:grpSpPr>
            <p:sp>
              <p:nvSpPr>
                <p:cNvPr id="4056" name="Google Shape;4056;p8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6"/>
              <p:cNvGrpSpPr/>
              <p:nvPr/>
            </p:nvGrpSpPr>
            <p:grpSpPr>
              <a:xfrm>
                <a:off x="5065048" y="3738150"/>
                <a:ext cx="37783" cy="32364"/>
                <a:chOff x="5065048" y="3738150"/>
                <a:chExt cx="37783" cy="32364"/>
              </a:xfrm>
            </p:grpSpPr>
            <p:sp>
              <p:nvSpPr>
                <p:cNvPr id="4059" name="Google Shape;4059;p8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86"/>
              <p:cNvGrpSpPr/>
              <p:nvPr/>
            </p:nvGrpSpPr>
            <p:grpSpPr>
              <a:xfrm>
                <a:off x="5071616" y="3284615"/>
                <a:ext cx="37783" cy="32357"/>
                <a:chOff x="5071616" y="3284615"/>
                <a:chExt cx="37783" cy="32357"/>
              </a:xfrm>
            </p:grpSpPr>
            <p:sp>
              <p:nvSpPr>
                <p:cNvPr id="4062" name="Google Shape;4062;p8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6"/>
              <p:cNvGrpSpPr/>
              <p:nvPr/>
            </p:nvGrpSpPr>
            <p:grpSpPr>
              <a:xfrm>
                <a:off x="5389291" y="3759921"/>
                <a:ext cx="37783" cy="32380"/>
                <a:chOff x="5389291" y="3759921"/>
                <a:chExt cx="37783" cy="32380"/>
              </a:xfrm>
            </p:grpSpPr>
            <p:sp>
              <p:nvSpPr>
                <p:cNvPr id="4065" name="Google Shape;4065;p8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86"/>
              <p:cNvGrpSpPr/>
              <p:nvPr/>
            </p:nvGrpSpPr>
            <p:grpSpPr>
              <a:xfrm>
                <a:off x="5431534" y="3632932"/>
                <a:ext cx="37878" cy="32451"/>
                <a:chOff x="5431534" y="3632932"/>
                <a:chExt cx="37878" cy="32451"/>
              </a:xfrm>
            </p:grpSpPr>
            <p:sp>
              <p:nvSpPr>
                <p:cNvPr id="4068" name="Google Shape;4068;p8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86"/>
              <p:cNvGrpSpPr/>
              <p:nvPr/>
            </p:nvGrpSpPr>
            <p:grpSpPr>
              <a:xfrm>
                <a:off x="5540755" y="3544829"/>
                <a:ext cx="37783" cy="32357"/>
                <a:chOff x="5540755" y="3544829"/>
                <a:chExt cx="37783" cy="32357"/>
              </a:xfrm>
            </p:grpSpPr>
            <p:sp>
              <p:nvSpPr>
                <p:cNvPr id="4071" name="Google Shape;4071;p8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86"/>
              <p:cNvGrpSpPr/>
              <p:nvPr/>
            </p:nvGrpSpPr>
            <p:grpSpPr>
              <a:xfrm>
                <a:off x="5579293" y="3412107"/>
                <a:ext cx="37776" cy="32357"/>
                <a:chOff x="5579293" y="3412107"/>
                <a:chExt cx="37776" cy="32357"/>
              </a:xfrm>
            </p:grpSpPr>
            <p:sp>
              <p:nvSpPr>
                <p:cNvPr id="4074" name="Google Shape;4074;p8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86"/>
              <p:cNvGrpSpPr/>
              <p:nvPr/>
            </p:nvGrpSpPr>
            <p:grpSpPr>
              <a:xfrm>
                <a:off x="5801346" y="3284615"/>
                <a:ext cx="37783" cy="32357"/>
                <a:chOff x="5801346" y="3284615"/>
                <a:chExt cx="37783" cy="32357"/>
              </a:xfrm>
            </p:grpSpPr>
            <p:sp>
              <p:nvSpPr>
                <p:cNvPr id="4077" name="Google Shape;4077;p8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86"/>
              <p:cNvGrpSpPr/>
              <p:nvPr/>
            </p:nvGrpSpPr>
            <p:grpSpPr>
              <a:xfrm>
                <a:off x="5763578" y="3399067"/>
                <a:ext cx="37776" cy="32364"/>
                <a:chOff x="5763578" y="3399067"/>
                <a:chExt cx="37776" cy="32364"/>
              </a:xfrm>
            </p:grpSpPr>
            <p:sp>
              <p:nvSpPr>
                <p:cNvPr id="4080" name="Google Shape;4080;p8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6"/>
              <p:cNvGrpSpPr/>
              <p:nvPr/>
            </p:nvGrpSpPr>
            <p:grpSpPr>
              <a:xfrm>
                <a:off x="5395858" y="3230952"/>
                <a:ext cx="37776" cy="32364"/>
                <a:chOff x="5395858" y="3230952"/>
                <a:chExt cx="37776" cy="32364"/>
              </a:xfrm>
            </p:grpSpPr>
            <p:sp>
              <p:nvSpPr>
                <p:cNvPr id="4083" name="Google Shape;4083;p8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86"/>
              <p:cNvGrpSpPr/>
              <p:nvPr/>
            </p:nvGrpSpPr>
            <p:grpSpPr>
              <a:xfrm>
                <a:off x="5264088" y="3188237"/>
                <a:ext cx="37776" cy="32357"/>
                <a:chOff x="5264088" y="3188237"/>
                <a:chExt cx="37776" cy="32357"/>
              </a:xfrm>
            </p:grpSpPr>
            <p:sp>
              <p:nvSpPr>
                <p:cNvPr id="4086" name="Google Shape;4086;p8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86"/>
              <p:cNvGrpSpPr/>
              <p:nvPr/>
            </p:nvGrpSpPr>
            <p:grpSpPr>
              <a:xfrm>
                <a:off x="5585758" y="3237425"/>
                <a:ext cx="37878" cy="32357"/>
                <a:chOff x="5585758" y="3237425"/>
                <a:chExt cx="37878" cy="32357"/>
              </a:xfrm>
            </p:grpSpPr>
            <p:sp>
              <p:nvSpPr>
                <p:cNvPr id="4089" name="Google Shape;4089;p8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86"/>
              <p:cNvGrpSpPr/>
              <p:nvPr/>
            </p:nvGrpSpPr>
            <p:grpSpPr>
              <a:xfrm>
                <a:off x="4874196" y="3291088"/>
                <a:ext cx="37878" cy="32451"/>
                <a:chOff x="4874196" y="3291088"/>
                <a:chExt cx="37878" cy="32451"/>
              </a:xfrm>
            </p:grpSpPr>
            <p:sp>
              <p:nvSpPr>
                <p:cNvPr id="4092" name="Google Shape;4092;p8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6"/>
              <p:cNvGrpSpPr/>
              <p:nvPr/>
            </p:nvGrpSpPr>
            <p:grpSpPr>
              <a:xfrm>
                <a:off x="5197770" y="3785466"/>
                <a:ext cx="37783" cy="32427"/>
                <a:chOff x="5197770" y="3785466"/>
                <a:chExt cx="37783" cy="32427"/>
              </a:xfrm>
            </p:grpSpPr>
            <p:sp>
              <p:nvSpPr>
                <p:cNvPr id="4095" name="Google Shape;4095;p8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86"/>
              <p:cNvGrpSpPr/>
              <p:nvPr/>
            </p:nvGrpSpPr>
            <p:grpSpPr>
              <a:xfrm>
                <a:off x="5177699" y="3492117"/>
                <a:ext cx="37776" cy="32357"/>
                <a:chOff x="5177699" y="3492117"/>
                <a:chExt cx="37776" cy="32357"/>
              </a:xfrm>
            </p:grpSpPr>
            <p:sp>
              <p:nvSpPr>
                <p:cNvPr id="4098" name="Google Shape;4098;p8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6"/>
              <p:cNvGrpSpPr/>
              <p:nvPr/>
            </p:nvGrpSpPr>
            <p:grpSpPr>
              <a:xfrm>
                <a:off x="5349431" y="3622346"/>
                <a:ext cx="37870" cy="32380"/>
                <a:chOff x="5349431" y="3622346"/>
                <a:chExt cx="37870" cy="32380"/>
              </a:xfrm>
            </p:grpSpPr>
            <p:sp>
              <p:nvSpPr>
                <p:cNvPr id="4101" name="Google Shape;4101;p8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86"/>
              <p:cNvGrpSpPr/>
              <p:nvPr/>
            </p:nvGrpSpPr>
            <p:grpSpPr>
              <a:xfrm>
                <a:off x="5068855" y="3563980"/>
                <a:ext cx="53954" cy="46223"/>
                <a:chOff x="5068855" y="3563980"/>
                <a:chExt cx="53954" cy="46223"/>
              </a:xfrm>
            </p:grpSpPr>
            <p:sp>
              <p:nvSpPr>
                <p:cNvPr id="4104" name="Google Shape;4104;p8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86"/>
              <p:cNvGrpSpPr/>
              <p:nvPr/>
            </p:nvGrpSpPr>
            <p:grpSpPr>
              <a:xfrm>
                <a:off x="5037654" y="3392507"/>
                <a:ext cx="37870" cy="32451"/>
                <a:chOff x="5037654" y="3392507"/>
                <a:chExt cx="37870" cy="32451"/>
              </a:xfrm>
            </p:grpSpPr>
            <p:sp>
              <p:nvSpPr>
                <p:cNvPr id="4107" name="Google Shape;4107;p8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86"/>
              <p:cNvGrpSpPr/>
              <p:nvPr/>
            </p:nvGrpSpPr>
            <p:grpSpPr>
              <a:xfrm>
                <a:off x="5456560" y="3368629"/>
                <a:ext cx="37870" cy="32451"/>
                <a:chOff x="5456560" y="3368629"/>
                <a:chExt cx="37870" cy="32451"/>
              </a:xfrm>
            </p:grpSpPr>
            <p:sp>
              <p:nvSpPr>
                <p:cNvPr id="4110" name="Google Shape;4110;p8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86"/>
              <p:cNvGrpSpPr/>
              <p:nvPr/>
            </p:nvGrpSpPr>
            <p:grpSpPr>
              <a:xfrm>
                <a:off x="4755749" y="3501516"/>
                <a:ext cx="46246" cy="39608"/>
                <a:chOff x="4755749" y="3501516"/>
                <a:chExt cx="46246" cy="39608"/>
              </a:xfrm>
            </p:grpSpPr>
            <p:sp>
              <p:nvSpPr>
                <p:cNvPr id="4113" name="Google Shape;4113;p8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86"/>
              <p:cNvGrpSpPr/>
              <p:nvPr/>
            </p:nvGrpSpPr>
            <p:grpSpPr>
              <a:xfrm>
                <a:off x="4681346" y="3485582"/>
                <a:ext cx="37783" cy="32427"/>
                <a:chOff x="4681346" y="3485582"/>
                <a:chExt cx="37783" cy="32427"/>
              </a:xfrm>
            </p:grpSpPr>
            <p:sp>
              <p:nvSpPr>
                <p:cNvPr id="4116" name="Google Shape;4116;p8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86"/>
              <p:cNvGrpSpPr/>
              <p:nvPr/>
            </p:nvGrpSpPr>
            <p:grpSpPr>
              <a:xfrm>
                <a:off x="4767067" y="3291088"/>
                <a:ext cx="37878" cy="32451"/>
                <a:chOff x="4767067" y="3291088"/>
                <a:chExt cx="37878" cy="32451"/>
              </a:xfrm>
            </p:grpSpPr>
            <p:sp>
              <p:nvSpPr>
                <p:cNvPr id="4119" name="Google Shape;4119;p8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86"/>
              <p:cNvGrpSpPr/>
              <p:nvPr/>
            </p:nvGrpSpPr>
            <p:grpSpPr>
              <a:xfrm>
                <a:off x="4687819" y="3405539"/>
                <a:ext cx="37776" cy="32451"/>
                <a:chOff x="4687819" y="3405539"/>
                <a:chExt cx="37776" cy="32451"/>
              </a:xfrm>
            </p:grpSpPr>
            <p:sp>
              <p:nvSpPr>
                <p:cNvPr id="4122" name="Google Shape;4122;p8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6"/>
              <p:cNvGrpSpPr/>
              <p:nvPr/>
            </p:nvGrpSpPr>
            <p:grpSpPr>
              <a:xfrm>
                <a:off x="4923101" y="3444809"/>
                <a:ext cx="52813" cy="45318"/>
                <a:chOff x="4923101" y="3444809"/>
                <a:chExt cx="52813" cy="45318"/>
              </a:xfrm>
            </p:grpSpPr>
            <p:sp>
              <p:nvSpPr>
                <p:cNvPr id="4125" name="Google Shape;4125;p8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86"/>
              <p:cNvGrpSpPr/>
              <p:nvPr/>
            </p:nvGrpSpPr>
            <p:grpSpPr>
              <a:xfrm>
                <a:off x="4846040" y="3654750"/>
                <a:ext cx="31405" cy="26993"/>
                <a:chOff x="4846040" y="3654750"/>
                <a:chExt cx="31405" cy="26993"/>
              </a:xfrm>
            </p:grpSpPr>
            <p:sp>
              <p:nvSpPr>
                <p:cNvPr id="4128" name="Google Shape;4128;p8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86"/>
              <p:cNvGrpSpPr/>
              <p:nvPr/>
            </p:nvGrpSpPr>
            <p:grpSpPr>
              <a:xfrm>
                <a:off x="4925673" y="3691700"/>
                <a:ext cx="40253" cy="34472"/>
                <a:chOff x="4925673" y="3691700"/>
                <a:chExt cx="40253" cy="34472"/>
              </a:xfrm>
            </p:grpSpPr>
            <p:sp>
              <p:nvSpPr>
                <p:cNvPr id="4131" name="Google Shape;4131;p8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86"/>
              <p:cNvGrpSpPr/>
              <p:nvPr/>
            </p:nvGrpSpPr>
            <p:grpSpPr>
              <a:xfrm>
                <a:off x="4894653" y="3740848"/>
                <a:ext cx="31405" cy="26906"/>
                <a:chOff x="4894653" y="3740848"/>
                <a:chExt cx="31405" cy="26906"/>
              </a:xfrm>
            </p:grpSpPr>
            <p:sp>
              <p:nvSpPr>
                <p:cNvPr id="4134" name="Google Shape;4134;p8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86"/>
              <p:cNvGrpSpPr/>
              <p:nvPr/>
            </p:nvGrpSpPr>
            <p:grpSpPr>
              <a:xfrm>
                <a:off x="4962300" y="3696348"/>
                <a:ext cx="38255" cy="32773"/>
                <a:chOff x="4962300" y="3696348"/>
                <a:chExt cx="38255" cy="32773"/>
              </a:xfrm>
            </p:grpSpPr>
            <p:sp>
              <p:nvSpPr>
                <p:cNvPr id="4137" name="Google Shape;4137;p8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86"/>
              <p:cNvGrpSpPr/>
              <p:nvPr/>
            </p:nvGrpSpPr>
            <p:grpSpPr>
              <a:xfrm>
                <a:off x="4980185" y="3743349"/>
                <a:ext cx="31499" cy="26969"/>
                <a:chOff x="4980185" y="3743349"/>
                <a:chExt cx="31499" cy="26969"/>
              </a:xfrm>
            </p:grpSpPr>
            <p:sp>
              <p:nvSpPr>
                <p:cNvPr id="4140" name="Google Shape;4140;p8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86"/>
              <p:cNvGrpSpPr/>
              <p:nvPr/>
            </p:nvGrpSpPr>
            <p:grpSpPr>
              <a:xfrm>
                <a:off x="5013768" y="3734312"/>
                <a:ext cx="31499" cy="26969"/>
                <a:chOff x="5013768" y="3734312"/>
                <a:chExt cx="31499" cy="26969"/>
              </a:xfrm>
            </p:grpSpPr>
            <p:sp>
              <p:nvSpPr>
                <p:cNvPr id="4143" name="Google Shape;4143;p8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6"/>
              <p:cNvGrpSpPr/>
              <p:nvPr/>
            </p:nvGrpSpPr>
            <p:grpSpPr>
              <a:xfrm>
                <a:off x="5036703" y="3764545"/>
                <a:ext cx="31499" cy="26898"/>
                <a:chOff x="5036703" y="3764545"/>
                <a:chExt cx="31499" cy="26898"/>
              </a:xfrm>
            </p:grpSpPr>
            <p:sp>
              <p:nvSpPr>
                <p:cNvPr id="4146" name="Google Shape;4146;p8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86"/>
              <p:cNvGrpSpPr/>
              <p:nvPr/>
            </p:nvGrpSpPr>
            <p:grpSpPr>
              <a:xfrm>
                <a:off x="4953546" y="3768352"/>
                <a:ext cx="31405" cy="26898"/>
                <a:chOff x="4953546" y="3768352"/>
                <a:chExt cx="31405" cy="26898"/>
              </a:xfrm>
            </p:grpSpPr>
            <p:sp>
              <p:nvSpPr>
                <p:cNvPr id="4149" name="Google Shape;4149;p8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6"/>
              <p:cNvGrpSpPr/>
              <p:nvPr/>
            </p:nvGrpSpPr>
            <p:grpSpPr>
              <a:xfrm>
                <a:off x="4964770" y="3814016"/>
                <a:ext cx="31499" cy="26993"/>
                <a:chOff x="4964770" y="3814016"/>
                <a:chExt cx="31499" cy="26993"/>
              </a:xfrm>
            </p:grpSpPr>
            <p:sp>
              <p:nvSpPr>
                <p:cNvPr id="4152" name="Google Shape;4152;p8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6"/>
              <p:cNvGrpSpPr/>
              <p:nvPr/>
            </p:nvGrpSpPr>
            <p:grpSpPr>
              <a:xfrm>
                <a:off x="4923290" y="3800504"/>
                <a:ext cx="31468" cy="26898"/>
                <a:chOff x="4923290" y="3800504"/>
                <a:chExt cx="31468" cy="26898"/>
              </a:xfrm>
            </p:grpSpPr>
            <p:sp>
              <p:nvSpPr>
                <p:cNvPr id="4155" name="Google Shape;4155;p8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6"/>
              <p:cNvGrpSpPr/>
              <p:nvPr/>
            </p:nvGrpSpPr>
            <p:grpSpPr>
              <a:xfrm>
                <a:off x="5108534" y="3650943"/>
                <a:ext cx="31405" cy="26993"/>
                <a:chOff x="5108534" y="3650943"/>
                <a:chExt cx="31405" cy="26993"/>
              </a:xfrm>
            </p:grpSpPr>
            <p:sp>
              <p:nvSpPr>
                <p:cNvPr id="4158" name="Google Shape;4158;p8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6"/>
              <p:cNvGrpSpPr/>
              <p:nvPr/>
            </p:nvGrpSpPr>
            <p:grpSpPr>
              <a:xfrm>
                <a:off x="5119380" y="3760739"/>
                <a:ext cx="31499" cy="26993"/>
                <a:chOff x="5119380" y="3760739"/>
                <a:chExt cx="31499" cy="26993"/>
              </a:xfrm>
            </p:grpSpPr>
            <p:sp>
              <p:nvSpPr>
                <p:cNvPr id="4161" name="Google Shape;4161;p8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6"/>
              <p:cNvGrpSpPr/>
              <p:nvPr/>
            </p:nvGrpSpPr>
            <p:grpSpPr>
              <a:xfrm>
                <a:off x="5119380" y="3788235"/>
                <a:ext cx="31499" cy="26993"/>
                <a:chOff x="5119380" y="3788235"/>
                <a:chExt cx="31499" cy="26993"/>
              </a:xfrm>
            </p:grpSpPr>
            <p:sp>
              <p:nvSpPr>
                <p:cNvPr id="4164" name="Google Shape;4164;p8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6"/>
              <p:cNvGrpSpPr/>
              <p:nvPr/>
            </p:nvGrpSpPr>
            <p:grpSpPr>
              <a:xfrm>
                <a:off x="5158005" y="3875284"/>
                <a:ext cx="31405" cy="27001"/>
                <a:chOff x="5158005" y="3875284"/>
                <a:chExt cx="31405" cy="27001"/>
              </a:xfrm>
            </p:grpSpPr>
            <p:sp>
              <p:nvSpPr>
                <p:cNvPr id="4167" name="Google Shape;4167;p8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6"/>
              <p:cNvGrpSpPr/>
              <p:nvPr/>
            </p:nvGrpSpPr>
            <p:grpSpPr>
              <a:xfrm>
                <a:off x="5233163" y="3764545"/>
                <a:ext cx="31499" cy="26898"/>
                <a:chOff x="5233163" y="3764545"/>
                <a:chExt cx="31499" cy="26898"/>
              </a:xfrm>
            </p:grpSpPr>
            <p:sp>
              <p:nvSpPr>
                <p:cNvPr id="4170" name="Google Shape;4170;p8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86"/>
              <p:cNvGrpSpPr/>
              <p:nvPr/>
            </p:nvGrpSpPr>
            <p:grpSpPr>
              <a:xfrm>
                <a:off x="5276168" y="3805545"/>
                <a:ext cx="31499" cy="26906"/>
                <a:chOff x="5276168" y="3805545"/>
                <a:chExt cx="31499" cy="26906"/>
              </a:xfrm>
            </p:grpSpPr>
            <p:sp>
              <p:nvSpPr>
                <p:cNvPr id="4173" name="Google Shape;4173;p8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6"/>
              <p:cNvGrpSpPr/>
              <p:nvPr/>
            </p:nvGrpSpPr>
            <p:grpSpPr>
              <a:xfrm>
                <a:off x="5294053" y="3851933"/>
                <a:ext cx="31405" cy="26945"/>
                <a:chOff x="5294053" y="3851933"/>
                <a:chExt cx="31405" cy="26945"/>
              </a:xfrm>
            </p:grpSpPr>
            <p:sp>
              <p:nvSpPr>
                <p:cNvPr id="4176" name="Google Shape;4176;p8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86"/>
              <p:cNvGrpSpPr/>
              <p:nvPr/>
            </p:nvGrpSpPr>
            <p:grpSpPr>
              <a:xfrm>
                <a:off x="5341723" y="3851902"/>
                <a:ext cx="31405" cy="26977"/>
                <a:chOff x="5341723" y="3851902"/>
                <a:chExt cx="31405" cy="26977"/>
              </a:xfrm>
            </p:grpSpPr>
            <p:sp>
              <p:nvSpPr>
                <p:cNvPr id="4179" name="Google Shape;4179;p8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86"/>
              <p:cNvGrpSpPr/>
              <p:nvPr/>
            </p:nvGrpSpPr>
            <p:grpSpPr>
              <a:xfrm>
                <a:off x="5054871" y="3507855"/>
                <a:ext cx="31405" cy="26993"/>
                <a:chOff x="5054871" y="3507855"/>
                <a:chExt cx="31405" cy="26993"/>
              </a:xfrm>
            </p:grpSpPr>
            <p:sp>
              <p:nvSpPr>
                <p:cNvPr id="4182" name="Google Shape;4182;p8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86"/>
              <p:cNvGrpSpPr/>
              <p:nvPr/>
            </p:nvGrpSpPr>
            <p:grpSpPr>
              <a:xfrm>
                <a:off x="4876579" y="3675325"/>
                <a:ext cx="31405" cy="26969"/>
                <a:chOff x="4876579" y="3675325"/>
                <a:chExt cx="31405" cy="26969"/>
              </a:xfrm>
            </p:grpSpPr>
            <p:sp>
              <p:nvSpPr>
                <p:cNvPr id="4185" name="Google Shape;4185;p8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86"/>
              <p:cNvGrpSpPr/>
              <p:nvPr/>
            </p:nvGrpSpPr>
            <p:grpSpPr>
              <a:xfrm>
                <a:off x="4842233" y="3688333"/>
                <a:ext cx="31405" cy="26993"/>
                <a:chOff x="4842233" y="3688333"/>
                <a:chExt cx="31405" cy="26993"/>
              </a:xfrm>
            </p:grpSpPr>
            <p:sp>
              <p:nvSpPr>
                <p:cNvPr id="4188" name="Google Shape;4188;p8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86"/>
              <p:cNvGrpSpPr/>
              <p:nvPr/>
            </p:nvGrpSpPr>
            <p:grpSpPr>
              <a:xfrm>
                <a:off x="5187876" y="3608032"/>
                <a:ext cx="31405" cy="27001"/>
                <a:chOff x="5187876" y="3608032"/>
                <a:chExt cx="31405" cy="27001"/>
              </a:xfrm>
            </p:grpSpPr>
            <p:sp>
              <p:nvSpPr>
                <p:cNvPr id="4191" name="Google Shape;4191;p8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8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86"/>
              <p:cNvGrpSpPr/>
              <p:nvPr/>
            </p:nvGrpSpPr>
            <p:grpSpPr>
              <a:xfrm>
                <a:off x="5269224" y="3304167"/>
                <a:ext cx="40253" cy="34402"/>
                <a:chOff x="5269224" y="3304167"/>
                <a:chExt cx="40253" cy="34402"/>
              </a:xfrm>
            </p:grpSpPr>
            <p:sp>
              <p:nvSpPr>
                <p:cNvPr id="4196" name="Google Shape;4196;p8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6"/>
              <p:cNvGrpSpPr/>
              <p:nvPr/>
            </p:nvGrpSpPr>
            <p:grpSpPr>
              <a:xfrm>
                <a:off x="5327354" y="3476615"/>
                <a:ext cx="49864" cy="42723"/>
                <a:chOff x="5327354" y="3476615"/>
                <a:chExt cx="49864" cy="42723"/>
              </a:xfrm>
            </p:grpSpPr>
            <p:sp>
              <p:nvSpPr>
                <p:cNvPr id="4199" name="Google Shape;4199;p8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1" name="Google Shape;4201;p8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86"/>
              <p:cNvGrpSpPr/>
              <p:nvPr/>
            </p:nvGrpSpPr>
            <p:grpSpPr>
              <a:xfrm>
                <a:off x="5341723" y="3775957"/>
                <a:ext cx="31405" cy="26898"/>
                <a:chOff x="5341723" y="3775957"/>
                <a:chExt cx="31405" cy="26898"/>
              </a:xfrm>
            </p:grpSpPr>
            <p:sp>
              <p:nvSpPr>
                <p:cNvPr id="4204" name="Google Shape;4204;p8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86"/>
              <p:cNvGrpSpPr/>
              <p:nvPr/>
            </p:nvGrpSpPr>
            <p:grpSpPr>
              <a:xfrm>
                <a:off x="5439053" y="3699274"/>
                <a:ext cx="31405" cy="26898"/>
                <a:chOff x="5439053" y="3699274"/>
                <a:chExt cx="31405" cy="26898"/>
              </a:xfrm>
            </p:grpSpPr>
            <p:sp>
              <p:nvSpPr>
                <p:cNvPr id="4207" name="Google Shape;4207;p8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6"/>
              <p:cNvGrpSpPr/>
              <p:nvPr/>
            </p:nvGrpSpPr>
            <p:grpSpPr>
              <a:xfrm>
                <a:off x="5412414" y="3622307"/>
                <a:ext cx="31499" cy="26993"/>
                <a:chOff x="5412414" y="3622307"/>
                <a:chExt cx="31499" cy="26993"/>
              </a:xfrm>
            </p:grpSpPr>
            <p:sp>
              <p:nvSpPr>
                <p:cNvPr id="4210" name="Google Shape;4210;p8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6"/>
              <p:cNvGrpSpPr/>
              <p:nvPr/>
            </p:nvGrpSpPr>
            <p:grpSpPr>
              <a:xfrm>
                <a:off x="5476254" y="3473949"/>
                <a:ext cx="26835" cy="26930"/>
                <a:chOff x="5476254" y="3473949"/>
                <a:chExt cx="26835" cy="26930"/>
              </a:xfrm>
            </p:grpSpPr>
            <p:sp>
              <p:nvSpPr>
                <p:cNvPr id="4213" name="Google Shape;4213;p8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6"/>
              <p:cNvGrpSpPr/>
              <p:nvPr/>
            </p:nvGrpSpPr>
            <p:grpSpPr>
              <a:xfrm>
                <a:off x="5564547" y="3481594"/>
                <a:ext cx="31397" cy="26898"/>
                <a:chOff x="5564547" y="3481594"/>
                <a:chExt cx="31397" cy="26898"/>
              </a:xfrm>
            </p:grpSpPr>
            <p:sp>
              <p:nvSpPr>
                <p:cNvPr id="4216" name="Google Shape;4216;p8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86"/>
              <p:cNvGrpSpPr/>
              <p:nvPr/>
            </p:nvGrpSpPr>
            <p:grpSpPr>
              <a:xfrm>
                <a:off x="5534101" y="3470174"/>
                <a:ext cx="31397" cy="26906"/>
                <a:chOff x="5534101" y="3470174"/>
                <a:chExt cx="31397" cy="26906"/>
              </a:xfrm>
            </p:grpSpPr>
            <p:sp>
              <p:nvSpPr>
                <p:cNvPr id="4219" name="Google Shape;4219;p8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6"/>
              <p:cNvGrpSpPr/>
              <p:nvPr/>
            </p:nvGrpSpPr>
            <p:grpSpPr>
              <a:xfrm>
                <a:off x="5610879" y="3314486"/>
                <a:ext cx="31499" cy="26938"/>
                <a:chOff x="5610879" y="3314486"/>
                <a:chExt cx="31499" cy="26938"/>
              </a:xfrm>
            </p:grpSpPr>
            <p:sp>
              <p:nvSpPr>
                <p:cNvPr id="4222" name="Google Shape;4222;p8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6"/>
              <p:cNvGrpSpPr/>
              <p:nvPr/>
            </p:nvGrpSpPr>
            <p:grpSpPr>
              <a:xfrm>
                <a:off x="4834525" y="3501382"/>
                <a:ext cx="31499" cy="26898"/>
                <a:chOff x="4834525" y="3501382"/>
                <a:chExt cx="31499" cy="26898"/>
              </a:xfrm>
            </p:grpSpPr>
            <p:sp>
              <p:nvSpPr>
                <p:cNvPr id="4225" name="Google Shape;4225;p8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86"/>
              <p:cNvGrpSpPr/>
              <p:nvPr/>
            </p:nvGrpSpPr>
            <p:grpSpPr>
              <a:xfrm>
                <a:off x="4898460" y="3580158"/>
                <a:ext cx="31405" cy="26898"/>
                <a:chOff x="4898460" y="3580158"/>
                <a:chExt cx="31405" cy="26898"/>
              </a:xfrm>
            </p:grpSpPr>
            <p:sp>
              <p:nvSpPr>
                <p:cNvPr id="4228" name="Google Shape;4228;p8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6"/>
              <p:cNvGrpSpPr/>
              <p:nvPr/>
            </p:nvGrpSpPr>
            <p:grpSpPr>
              <a:xfrm>
                <a:off x="4882667" y="3608032"/>
                <a:ext cx="31499" cy="27001"/>
                <a:chOff x="4882667" y="3608032"/>
                <a:chExt cx="31499" cy="27001"/>
              </a:xfrm>
            </p:grpSpPr>
            <p:sp>
              <p:nvSpPr>
                <p:cNvPr id="4231" name="Google Shape;4231;p8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86"/>
              <p:cNvGrpSpPr/>
              <p:nvPr/>
            </p:nvGrpSpPr>
            <p:grpSpPr>
              <a:xfrm>
                <a:off x="4843373" y="3631407"/>
                <a:ext cx="16273" cy="16186"/>
                <a:chOff x="4843373" y="3631407"/>
                <a:chExt cx="16273" cy="16186"/>
              </a:xfrm>
            </p:grpSpPr>
            <p:sp>
              <p:nvSpPr>
                <p:cNvPr id="4234" name="Google Shape;4234;p8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6"/>
              <p:cNvGrpSpPr/>
              <p:nvPr/>
            </p:nvGrpSpPr>
            <p:grpSpPr>
              <a:xfrm>
                <a:off x="4727773" y="3591578"/>
                <a:ext cx="31499" cy="26898"/>
                <a:chOff x="4727773" y="3591578"/>
                <a:chExt cx="31499" cy="26898"/>
              </a:xfrm>
            </p:grpSpPr>
            <p:sp>
              <p:nvSpPr>
                <p:cNvPr id="4237" name="Google Shape;4237;p8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9" name="Google Shape;4239;p8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1" name="Google Shape;4241;p86"/>
              <p:cNvGrpSpPr/>
              <p:nvPr/>
            </p:nvGrpSpPr>
            <p:grpSpPr>
              <a:xfrm>
                <a:off x="4609421" y="3577398"/>
                <a:ext cx="31499" cy="27001"/>
                <a:chOff x="4609421" y="3577398"/>
                <a:chExt cx="31499" cy="27001"/>
              </a:xfrm>
            </p:grpSpPr>
            <p:sp>
              <p:nvSpPr>
                <p:cNvPr id="4242" name="Google Shape;4242;p8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86"/>
              <p:cNvGrpSpPr/>
              <p:nvPr/>
            </p:nvGrpSpPr>
            <p:grpSpPr>
              <a:xfrm>
                <a:off x="4649289" y="3577398"/>
                <a:ext cx="31499" cy="27001"/>
                <a:chOff x="4649289" y="3577398"/>
                <a:chExt cx="31499" cy="27001"/>
              </a:xfrm>
            </p:grpSpPr>
            <p:sp>
              <p:nvSpPr>
                <p:cNvPr id="4245" name="Google Shape;4245;p8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6"/>
              <p:cNvGrpSpPr/>
              <p:nvPr/>
            </p:nvGrpSpPr>
            <p:grpSpPr>
              <a:xfrm>
                <a:off x="4605614" y="3639523"/>
                <a:ext cx="31499" cy="26906"/>
                <a:chOff x="4605614" y="3639523"/>
                <a:chExt cx="31499" cy="26906"/>
              </a:xfrm>
            </p:grpSpPr>
            <p:sp>
              <p:nvSpPr>
                <p:cNvPr id="4248" name="Google Shape;4248;p8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86"/>
              <p:cNvGrpSpPr/>
              <p:nvPr/>
            </p:nvGrpSpPr>
            <p:grpSpPr>
              <a:xfrm>
                <a:off x="4785149" y="3618846"/>
                <a:ext cx="26930" cy="26843"/>
                <a:chOff x="4785149" y="3618846"/>
                <a:chExt cx="26930" cy="26843"/>
              </a:xfrm>
            </p:grpSpPr>
            <p:sp>
              <p:nvSpPr>
                <p:cNvPr id="4251" name="Google Shape;4251;p8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86"/>
              <p:cNvGrpSpPr/>
              <p:nvPr/>
            </p:nvGrpSpPr>
            <p:grpSpPr>
              <a:xfrm>
                <a:off x="4810167" y="3601567"/>
                <a:ext cx="31405" cy="26898"/>
                <a:chOff x="4810167" y="3601567"/>
                <a:chExt cx="31405" cy="26898"/>
              </a:xfrm>
            </p:grpSpPr>
            <p:sp>
              <p:nvSpPr>
                <p:cNvPr id="4254" name="Google Shape;4254;p8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86"/>
              <p:cNvGrpSpPr/>
              <p:nvPr/>
            </p:nvGrpSpPr>
            <p:grpSpPr>
              <a:xfrm>
                <a:off x="4831002" y="3373230"/>
                <a:ext cx="31405" cy="26898"/>
                <a:chOff x="4831002" y="3373230"/>
                <a:chExt cx="31405" cy="26898"/>
              </a:xfrm>
            </p:grpSpPr>
            <p:sp>
              <p:nvSpPr>
                <p:cNvPr id="4257" name="Google Shape;4257;p8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86"/>
              <p:cNvGrpSpPr/>
              <p:nvPr/>
            </p:nvGrpSpPr>
            <p:grpSpPr>
              <a:xfrm>
                <a:off x="4719311" y="3355054"/>
                <a:ext cx="31499" cy="27001"/>
                <a:chOff x="4719311" y="3355054"/>
                <a:chExt cx="31499" cy="27001"/>
              </a:xfrm>
            </p:grpSpPr>
            <p:sp>
              <p:nvSpPr>
                <p:cNvPr id="4260" name="Google Shape;4260;p8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6"/>
              <p:cNvGrpSpPr/>
              <p:nvPr/>
            </p:nvGrpSpPr>
            <p:grpSpPr>
              <a:xfrm>
                <a:off x="4798755" y="3450260"/>
                <a:ext cx="26930" cy="26930"/>
                <a:chOff x="4798755" y="3450260"/>
                <a:chExt cx="26930" cy="26930"/>
              </a:xfrm>
            </p:grpSpPr>
            <p:sp>
              <p:nvSpPr>
                <p:cNvPr id="4263" name="Google Shape;4263;p8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6"/>
              <p:cNvGrpSpPr/>
              <p:nvPr/>
            </p:nvGrpSpPr>
            <p:grpSpPr>
              <a:xfrm>
                <a:off x="4645576" y="3467555"/>
                <a:ext cx="31405" cy="26953"/>
                <a:chOff x="4645576" y="3467555"/>
                <a:chExt cx="31405" cy="26953"/>
              </a:xfrm>
            </p:grpSpPr>
            <p:sp>
              <p:nvSpPr>
                <p:cNvPr id="4266" name="Google Shape;4266;p8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86"/>
              <p:cNvGrpSpPr/>
              <p:nvPr/>
            </p:nvGrpSpPr>
            <p:grpSpPr>
              <a:xfrm>
                <a:off x="4687631" y="3583965"/>
                <a:ext cx="31499" cy="26898"/>
                <a:chOff x="4687631" y="3583965"/>
                <a:chExt cx="31499" cy="26898"/>
              </a:xfrm>
            </p:grpSpPr>
            <p:sp>
              <p:nvSpPr>
                <p:cNvPr id="4269" name="Google Shape;4269;p8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86"/>
              <p:cNvGrpSpPr/>
              <p:nvPr/>
            </p:nvGrpSpPr>
            <p:grpSpPr>
              <a:xfrm>
                <a:off x="4719311" y="3471314"/>
                <a:ext cx="31499" cy="27001"/>
                <a:chOff x="4719311" y="3471314"/>
                <a:chExt cx="31499" cy="27001"/>
              </a:xfrm>
            </p:grpSpPr>
            <p:sp>
              <p:nvSpPr>
                <p:cNvPr id="4272" name="Google Shape;4272;p8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86"/>
              <p:cNvGrpSpPr/>
              <p:nvPr/>
            </p:nvGrpSpPr>
            <p:grpSpPr>
              <a:xfrm>
                <a:off x="4719311" y="3434404"/>
                <a:ext cx="31499" cy="26898"/>
                <a:chOff x="4719311" y="3434404"/>
                <a:chExt cx="31499" cy="26898"/>
              </a:xfrm>
            </p:grpSpPr>
            <p:sp>
              <p:nvSpPr>
                <p:cNvPr id="4275" name="Google Shape;4275;p8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6"/>
              <p:cNvGrpSpPr/>
              <p:nvPr/>
            </p:nvGrpSpPr>
            <p:grpSpPr>
              <a:xfrm>
                <a:off x="4768876" y="3401772"/>
                <a:ext cx="31499" cy="26898"/>
                <a:chOff x="4768876" y="3401772"/>
                <a:chExt cx="31499" cy="26898"/>
              </a:xfrm>
            </p:grpSpPr>
            <p:sp>
              <p:nvSpPr>
                <p:cNvPr id="4278" name="Google Shape;4278;p8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86"/>
              <p:cNvGrpSpPr/>
              <p:nvPr/>
            </p:nvGrpSpPr>
            <p:grpSpPr>
              <a:xfrm>
                <a:off x="4762214" y="3471377"/>
                <a:ext cx="26938" cy="26938"/>
                <a:chOff x="4762214" y="3471377"/>
                <a:chExt cx="26938" cy="26938"/>
              </a:xfrm>
            </p:grpSpPr>
            <p:sp>
              <p:nvSpPr>
                <p:cNvPr id="4281" name="Google Shape;4281;p8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86"/>
              <p:cNvGrpSpPr/>
              <p:nvPr/>
            </p:nvGrpSpPr>
            <p:grpSpPr>
              <a:xfrm>
                <a:off x="4790473" y="3344782"/>
                <a:ext cx="31405" cy="26898"/>
                <a:chOff x="4790473" y="3344782"/>
                <a:chExt cx="31405" cy="26898"/>
              </a:xfrm>
            </p:grpSpPr>
            <p:sp>
              <p:nvSpPr>
                <p:cNvPr id="4284" name="Google Shape;4284;p8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6"/>
              <p:cNvGrpSpPr/>
              <p:nvPr/>
            </p:nvGrpSpPr>
            <p:grpSpPr>
              <a:xfrm>
                <a:off x="4823774" y="3950733"/>
                <a:ext cx="37398" cy="32034"/>
                <a:chOff x="4823774" y="3950733"/>
                <a:chExt cx="37398" cy="32034"/>
              </a:xfrm>
            </p:grpSpPr>
            <p:sp>
              <p:nvSpPr>
                <p:cNvPr id="4287" name="Google Shape;4287;p8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86"/>
              <p:cNvGrpSpPr/>
              <p:nvPr/>
            </p:nvGrpSpPr>
            <p:grpSpPr>
              <a:xfrm>
                <a:off x="4823396" y="4110566"/>
                <a:ext cx="31405" cy="26906"/>
                <a:chOff x="4823396" y="4110566"/>
                <a:chExt cx="31405" cy="26906"/>
              </a:xfrm>
            </p:grpSpPr>
            <p:sp>
              <p:nvSpPr>
                <p:cNvPr id="4290" name="Google Shape;4290;p8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86"/>
              <p:cNvGrpSpPr/>
              <p:nvPr/>
            </p:nvGrpSpPr>
            <p:grpSpPr>
              <a:xfrm>
                <a:off x="4838332" y="3821150"/>
                <a:ext cx="31499" cy="26898"/>
                <a:chOff x="4838332" y="3821150"/>
                <a:chExt cx="31499" cy="26898"/>
              </a:xfrm>
            </p:grpSpPr>
            <p:sp>
              <p:nvSpPr>
                <p:cNvPr id="4293" name="Google Shape;4293;p8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6"/>
              <p:cNvGrpSpPr/>
              <p:nvPr/>
            </p:nvGrpSpPr>
            <p:grpSpPr>
              <a:xfrm>
                <a:off x="4661275" y="3815007"/>
                <a:ext cx="36824" cy="31523"/>
                <a:chOff x="4661275" y="3815007"/>
                <a:chExt cx="36824" cy="31523"/>
              </a:xfrm>
            </p:grpSpPr>
            <p:sp>
              <p:nvSpPr>
                <p:cNvPr id="4296" name="Google Shape;4296;p8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86"/>
              <p:cNvGrpSpPr/>
              <p:nvPr/>
            </p:nvGrpSpPr>
            <p:grpSpPr>
              <a:xfrm>
                <a:off x="4558998" y="3851037"/>
                <a:ext cx="33591" cy="28699"/>
                <a:chOff x="4558998" y="3851037"/>
                <a:chExt cx="33591" cy="28699"/>
              </a:xfrm>
            </p:grpSpPr>
            <p:sp>
              <p:nvSpPr>
                <p:cNvPr id="4299" name="Google Shape;4299;p8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86"/>
              <p:cNvGrpSpPr/>
              <p:nvPr/>
            </p:nvGrpSpPr>
            <p:grpSpPr>
              <a:xfrm>
                <a:off x="4696762" y="3638587"/>
                <a:ext cx="33591" cy="28794"/>
                <a:chOff x="4696762" y="3638587"/>
                <a:chExt cx="33591" cy="28794"/>
              </a:xfrm>
            </p:grpSpPr>
            <p:sp>
              <p:nvSpPr>
                <p:cNvPr id="4302" name="Google Shape;4302;p8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86"/>
              <p:cNvGrpSpPr/>
              <p:nvPr/>
            </p:nvGrpSpPr>
            <p:grpSpPr>
              <a:xfrm>
                <a:off x="4929479" y="3939140"/>
                <a:ext cx="33497" cy="28692"/>
                <a:chOff x="4929479" y="3939140"/>
                <a:chExt cx="33497" cy="28692"/>
              </a:xfrm>
            </p:grpSpPr>
            <p:sp>
              <p:nvSpPr>
                <p:cNvPr id="4305" name="Google Shape;4305;p8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6"/>
              <p:cNvGrpSpPr/>
              <p:nvPr/>
            </p:nvGrpSpPr>
            <p:grpSpPr>
              <a:xfrm>
                <a:off x="4907119" y="3986039"/>
                <a:ext cx="33497" cy="28699"/>
                <a:chOff x="4907119" y="3986039"/>
                <a:chExt cx="33497" cy="28699"/>
              </a:xfrm>
            </p:grpSpPr>
            <p:sp>
              <p:nvSpPr>
                <p:cNvPr id="4308" name="Google Shape;4308;p8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86"/>
              <p:cNvGrpSpPr/>
              <p:nvPr/>
            </p:nvGrpSpPr>
            <p:grpSpPr>
              <a:xfrm>
                <a:off x="4911783" y="4048102"/>
                <a:ext cx="33591" cy="28762"/>
                <a:chOff x="4911783" y="4048102"/>
                <a:chExt cx="33591" cy="28762"/>
              </a:xfrm>
            </p:grpSpPr>
            <p:sp>
              <p:nvSpPr>
                <p:cNvPr id="4311" name="Google Shape;4311;p8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3" name="Google Shape;4313;p8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86"/>
              <p:cNvGrpSpPr/>
              <p:nvPr/>
            </p:nvGrpSpPr>
            <p:grpSpPr>
              <a:xfrm>
                <a:off x="4762623" y="3837847"/>
                <a:ext cx="42416" cy="36273"/>
                <a:chOff x="4762623" y="3837847"/>
                <a:chExt cx="42416" cy="36273"/>
              </a:xfrm>
            </p:grpSpPr>
            <p:sp>
              <p:nvSpPr>
                <p:cNvPr id="4316" name="Google Shape;4316;p8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6"/>
              <p:cNvGrpSpPr/>
              <p:nvPr/>
            </p:nvGrpSpPr>
            <p:grpSpPr>
              <a:xfrm>
                <a:off x="4746044" y="4104966"/>
                <a:ext cx="33497" cy="28699"/>
                <a:chOff x="4746044" y="4104966"/>
                <a:chExt cx="33497" cy="28699"/>
              </a:xfrm>
            </p:grpSpPr>
            <p:sp>
              <p:nvSpPr>
                <p:cNvPr id="4319" name="Google Shape;4319;p8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86"/>
              <p:cNvGrpSpPr/>
              <p:nvPr/>
            </p:nvGrpSpPr>
            <p:grpSpPr>
              <a:xfrm>
                <a:off x="4859646" y="4162554"/>
                <a:ext cx="33591" cy="28762"/>
                <a:chOff x="4859646" y="4162554"/>
                <a:chExt cx="33591" cy="28762"/>
              </a:xfrm>
            </p:grpSpPr>
            <p:sp>
              <p:nvSpPr>
                <p:cNvPr id="4322" name="Google Shape;4322;p8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4" name="Google Shape;4324;p86"/>
            <p:cNvGrpSpPr/>
            <p:nvPr/>
          </p:nvGrpSpPr>
          <p:grpSpPr>
            <a:xfrm>
              <a:off x="3597785" y="3274438"/>
              <a:ext cx="855610" cy="1122100"/>
              <a:chOff x="3597785" y="3274438"/>
              <a:chExt cx="855610" cy="1122100"/>
            </a:xfrm>
          </p:grpSpPr>
          <p:grpSp>
            <p:nvGrpSpPr>
              <p:cNvPr id="4325" name="Google Shape;4325;p86"/>
              <p:cNvGrpSpPr/>
              <p:nvPr/>
            </p:nvGrpSpPr>
            <p:grpSpPr>
              <a:xfrm>
                <a:off x="3617857" y="3284717"/>
                <a:ext cx="826785" cy="1099165"/>
                <a:chOff x="3617857" y="3284717"/>
                <a:chExt cx="826785" cy="1099165"/>
              </a:xfrm>
            </p:grpSpPr>
            <p:sp>
              <p:nvSpPr>
                <p:cNvPr id="4326" name="Google Shape;4326;p8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6"/>
              <p:cNvGrpSpPr/>
              <p:nvPr/>
            </p:nvGrpSpPr>
            <p:grpSpPr>
              <a:xfrm>
                <a:off x="4180904" y="4251758"/>
                <a:ext cx="37783" cy="32420"/>
                <a:chOff x="4180904" y="4251758"/>
                <a:chExt cx="37783" cy="32420"/>
              </a:xfrm>
            </p:grpSpPr>
            <p:sp>
              <p:nvSpPr>
                <p:cNvPr id="4383" name="Google Shape;4383;p8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6"/>
              <p:cNvGrpSpPr/>
              <p:nvPr/>
            </p:nvGrpSpPr>
            <p:grpSpPr>
              <a:xfrm>
                <a:off x="4201644" y="4081324"/>
                <a:ext cx="37783" cy="32364"/>
                <a:chOff x="4201644" y="4081324"/>
                <a:chExt cx="37783" cy="32364"/>
              </a:xfrm>
            </p:grpSpPr>
            <p:sp>
              <p:nvSpPr>
                <p:cNvPr id="4386" name="Google Shape;4386;p8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6"/>
              <p:cNvGrpSpPr/>
              <p:nvPr/>
            </p:nvGrpSpPr>
            <p:grpSpPr>
              <a:xfrm>
                <a:off x="4284416" y="3887428"/>
                <a:ext cx="37783" cy="32451"/>
                <a:chOff x="4284416" y="3887428"/>
                <a:chExt cx="37783" cy="32451"/>
              </a:xfrm>
            </p:grpSpPr>
            <p:sp>
              <p:nvSpPr>
                <p:cNvPr id="4389" name="Google Shape;4389;p8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86"/>
              <p:cNvGrpSpPr/>
              <p:nvPr/>
            </p:nvGrpSpPr>
            <p:grpSpPr>
              <a:xfrm>
                <a:off x="4223721" y="3860404"/>
                <a:ext cx="37870" cy="32364"/>
                <a:chOff x="4223721" y="3860404"/>
                <a:chExt cx="37870" cy="32364"/>
              </a:xfrm>
            </p:grpSpPr>
            <p:sp>
              <p:nvSpPr>
                <p:cNvPr id="4392" name="Google Shape;4392;p8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6"/>
              <p:cNvGrpSpPr/>
              <p:nvPr/>
            </p:nvGrpSpPr>
            <p:grpSpPr>
              <a:xfrm>
                <a:off x="4104889" y="3699242"/>
                <a:ext cx="37776" cy="32357"/>
                <a:chOff x="4104889" y="3699242"/>
                <a:chExt cx="37776" cy="32357"/>
              </a:xfrm>
            </p:grpSpPr>
            <p:sp>
              <p:nvSpPr>
                <p:cNvPr id="4395" name="Google Shape;4395;p8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6"/>
              <p:cNvGrpSpPr/>
              <p:nvPr/>
            </p:nvGrpSpPr>
            <p:grpSpPr>
              <a:xfrm>
                <a:off x="4143608" y="3475121"/>
                <a:ext cx="37878" cy="32420"/>
                <a:chOff x="4143608" y="3475121"/>
                <a:chExt cx="37878" cy="32420"/>
              </a:xfrm>
            </p:grpSpPr>
            <p:sp>
              <p:nvSpPr>
                <p:cNvPr id="4398" name="Google Shape;4398;p8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6"/>
              <p:cNvGrpSpPr/>
              <p:nvPr/>
            </p:nvGrpSpPr>
            <p:grpSpPr>
              <a:xfrm>
                <a:off x="4217248" y="3570893"/>
                <a:ext cx="37776" cy="32364"/>
                <a:chOff x="4217248" y="3570893"/>
                <a:chExt cx="37776" cy="32364"/>
              </a:xfrm>
            </p:grpSpPr>
            <p:sp>
              <p:nvSpPr>
                <p:cNvPr id="4401" name="Google Shape;4401;p8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6"/>
              <p:cNvGrpSpPr/>
              <p:nvPr/>
            </p:nvGrpSpPr>
            <p:grpSpPr>
              <a:xfrm>
                <a:off x="4255307" y="3431612"/>
                <a:ext cx="37776" cy="32451"/>
                <a:chOff x="4255307" y="3431612"/>
                <a:chExt cx="37776" cy="32451"/>
              </a:xfrm>
            </p:grpSpPr>
            <p:sp>
              <p:nvSpPr>
                <p:cNvPr id="4404" name="Google Shape;4404;p8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86"/>
              <p:cNvGrpSpPr/>
              <p:nvPr/>
            </p:nvGrpSpPr>
            <p:grpSpPr>
              <a:xfrm>
                <a:off x="3853052" y="3577398"/>
                <a:ext cx="37776" cy="32420"/>
                <a:chOff x="3853052" y="3577398"/>
                <a:chExt cx="37776" cy="32420"/>
              </a:xfrm>
            </p:grpSpPr>
            <p:sp>
              <p:nvSpPr>
                <p:cNvPr id="4407" name="Google Shape;4407;p8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6"/>
              <p:cNvGrpSpPr/>
              <p:nvPr/>
            </p:nvGrpSpPr>
            <p:grpSpPr>
              <a:xfrm>
                <a:off x="4039908" y="3412107"/>
                <a:ext cx="37776" cy="32357"/>
                <a:chOff x="4039908" y="3412107"/>
                <a:chExt cx="37776" cy="32357"/>
              </a:xfrm>
            </p:grpSpPr>
            <p:sp>
              <p:nvSpPr>
                <p:cNvPr id="4410" name="Google Shape;4410;p8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6"/>
              <p:cNvGrpSpPr/>
              <p:nvPr/>
            </p:nvGrpSpPr>
            <p:grpSpPr>
              <a:xfrm>
                <a:off x="4017360" y="3342061"/>
                <a:ext cx="37870" cy="32380"/>
                <a:chOff x="4017360" y="3342061"/>
                <a:chExt cx="37870" cy="32380"/>
              </a:xfrm>
            </p:grpSpPr>
            <p:sp>
              <p:nvSpPr>
                <p:cNvPr id="4413" name="Google Shape;4413;p8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5" name="Google Shape;4415;p8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7" name="Google Shape;4417;p86"/>
              <p:cNvGrpSpPr/>
              <p:nvPr/>
            </p:nvGrpSpPr>
            <p:grpSpPr>
              <a:xfrm>
                <a:off x="3750870" y="3418650"/>
                <a:ext cx="37776" cy="32380"/>
                <a:chOff x="3750870" y="3418650"/>
                <a:chExt cx="37776" cy="32380"/>
              </a:xfrm>
            </p:grpSpPr>
            <p:sp>
              <p:nvSpPr>
                <p:cNvPr id="4418" name="Google Shape;4418;p8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86"/>
              <p:cNvGrpSpPr/>
              <p:nvPr/>
            </p:nvGrpSpPr>
            <p:grpSpPr>
              <a:xfrm>
                <a:off x="3632509" y="3274438"/>
                <a:ext cx="37783" cy="32357"/>
                <a:chOff x="3632509" y="3274438"/>
                <a:chExt cx="37783" cy="32357"/>
              </a:xfrm>
            </p:grpSpPr>
            <p:sp>
              <p:nvSpPr>
                <p:cNvPr id="4421" name="Google Shape;4421;p8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86"/>
              <p:cNvGrpSpPr/>
              <p:nvPr/>
            </p:nvGrpSpPr>
            <p:grpSpPr>
              <a:xfrm>
                <a:off x="3906424" y="3297561"/>
                <a:ext cx="37776" cy="32451"/>
                <a:chOff x="3906424" y="3297561"/>
                <a:chExt cx="37776" cy="32451"/>
              </a:xfrm>
            </p:grpSpPr>
            <p:sp>
              <p:nvSpPr>
                <p:cNvPr id="4424" name="Google Shape;4424;p8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6"/>
              <p:cNvGrpSpPr/>
              <p:nvPr/>
            </p:nvGrpSpPr>
            <p:grpSpPr>
              <a:xfrm>
                <a:off x="3866084" y="3412107"/>
                <a:ext cx="37776" cy="32357"/>
                <a:chOff x="3866084" y="3412107"/>
                <a:chExt cx="37776" cy="32357"/>
              </a:xfrm>
            </p:grpSpPr>
            <p:sp>
              <p:nvSpPr>
                <p:cNvPr id="4427" name="Google Shape;4427;p8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86"/>
              <p:cNvGrpSpPr/>
              <p:nvPr/>
            </p:nvGrpSpPr>
            <p:grpSpPr>
              <a:xfrm>
                <a:off x="4023919" y="3766409"/>
                <a:ext cx="37783" cy="32357"/>
                <a:chOff x="4023919" y="3766409"/>
                <a:chExt cx="37783" cy="32357"/>
              </a:xfrm>
            </p:grpSpPr>
            <p:sp>
              <p:nvSpPr>
                <p:cNvPr id="4430" name="Google Shape;4430;p8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86"/>
              <p:cNvGrpSpPr/>
              <p:nvPr/>
            </p:nvGrpSpPr>
            <p:grpSpPr>
              <a:xfrm>
                <a:off x="3973882" y="3779449"/>
                <a:ext cx="37776" cy="32357"/>
                <a:chOff x="3973882" y="3779449"/>
                <a:chExt cx="37776" cy="32357"/>
              </a:xfrm>
            </p:grpSpPr>
            <p:sp>
              <p:nvSpPr>
                <p:cNvPr id="4433" name="Google Shape;4433;p8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6"/>
              <p:cNvGrpSpPr/>
              <p:nvPr/>
            </p:nvGrpSpPr>
            <p:grpSpPr>
              <a:xfrm>
                <a:off x="4073398" y="3838028"/>
                <a:ext cx="37776" cy="32380"/>
                <a:chOff x="4073398" y="3838028"/>
                <a:chExt cx="37776" cy="32380"/>
              </a:xfrm>
            </p:grpSpPr>
            <p:sp>
              <p:nvSpPr>
                <p:cNvPr id="4436" name="Google Shape;4436;p8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6"/>
              <p:cNvGrpSpPr/>
              <p:nvPr/>
            </p:nvGrpSpPr>
            <p:grpSpPr>
              <a:xfrm>
                <a:off x="4342672" y="4144496"/>
                <a:ext cx="37752" cy="32364"/>
                <a:chOff x="4342672" y="4144496"/>
                <a:chExt cx="37752" cy="32364"/>
              </a:xfrm>
            </p:grpSpPr>
            <p:sp>
              <p:nvSpPr>
                <p:cNvPr id="4439" name="Google Shape;4439;p8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6"/>
              <p:cNvGrpSpPr/>
              <p:nvPr/>
            </p:nvGrpSpPr>
            <p:grpSpPr>
              <a:xfrm>
                <a:off x="4406386" y="4056872"/>
                <a:ext cx="37783" cy="32364"/>
                <a:chOff x="4406386" y="4056872"/>
                <a:chExt cx="37783" cy="32364"/>
              </a:xfrm>
            </p:grpSpPr>
            <p:sp>
              <p:nvSpPr>
                <p:cNvPr id="4442" name="Google Shape;4442;p8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6"/>
              <p:cNvGrpSpPr/>
              <p:nvPr/>
            </p:nvGrpSpPr>
            <p:grpSpPr>
              <a:xfrm>
                <a:off x="4284416" y="4245254"/>
                <a:ext cx="37783" cy="32357"/>
                <a:chOff x="4284416" y="4245254"/>
                <a:chExt cx="37783" cy="32357"/>
              </a:xfrm>
            </p:grpSpPr>
            <p:sp>
              <p:nvSpPr>
                <p:cNvPr id="4445" name="Google Shape;4445;p8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86"/>
              <p:cNvGrpSpPr/>
              <p:nvPr/>
            </p:nvGrpSpPr>
            <p:grpSpPr>
              <a:xfrm>
                <a:off x="4219057" y="4331258"/>
                <a:ext cx="37776" cy="32364"/>
                <a:chOff x="4219057" y="4331258"/>
                <a:chExt cx="37776" cy="32364"/>
              </a:xfrm>
            </p:grpSpPr>
            <p:sp>
              <p:nvSpPr>
                <p:cNvPr id="4448" name="Google Shape;4448;p8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86"/>
              <p:cNvGrpSpPr/>
              <p:nvPr/>
            </p:nvGrpSpPr>
            <p:grpSpPr>
              <a:xfrm>
                <a:off x="4204122" y="4141688"/>
                <a:ext cx="33497" cy="28699"/>
                <a:chOff x="4204122" y="4141688"/>
                <a:chExt cx="33497" cy="28699"/>
              </a:xfrm>
            </p:grpSpPr>
            <p:sp>
              <p:nvSpPr>
                <p:cNvPr id="4451" name="Google Shape;4451;p8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86"/>
              <p:cNvGrpSpPr/>
              <p:nvPr/>
            </p:nvGrpSpPr>
            <p:grpSpPr>
              <a:xfrm>
                <a:off x="4301546" y="4003869"/>
                <a:ext cx="38916" cy="33324"/>
                <a:chOff x="4301546" y="4003869"/>
                <a:chExt cx="38916" cy="33324"/>
              </a:xfrm>
            </p:grpSpPr>
            <p:sp>
              <p:nvSpPr>
                <p:cNvPr id="4454" name="Google Shape;4454;p8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86"/>
              <p:cNvGrpSpPr/>
              <p:nvPr/>
            </p:nvGrpSpPr>
            <p:grpSpPr>
              <a:xfrm>
                <a:off x="4210681" y="3924669"/>
                <a:ext cx="36549" cy="31366"/>
                <a:chOff x="4210681" y="3924669"/>
                <a:chExt cx="36549" cy="31366"/>
              </a:xfrm>
            </p:grpSpPr>
            <p:sp>
              <p:nvSpPr>
                <p:cNvPr id="4457" name="Google Shape;4457;p8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86"/>
              <p:cNvGrpSpPr/>
              <p:nvPr/>
            </p:nvGrpSpPr>
            <p:grpSpPr>
              <a:xfrm>
                <a:off x="3987771" y="3628874"/>
                <a:ext cx="31499" cy="26993"/>
                <a:chOff x="3987771" y="3628874"/>
                <a:chExt cx="31499" cy="26993"/>
              </a:xfrm>
            </p:grpSpPr>
            <p:sp>
              <p:nvSpPr>
                <p:cNvPr id="4460" name="Google Shape;4460;p8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6"/>
              <p:cNvGrpSpPr/>
              <p:nvPr/>
            </p:nvGrpSpPr>
            <p:grpSpPr>
              <a:xfrm>
                <a:off x="4087382" y="3775674"/>
                <a:ext cx="31405" cy="26898"/>
                <a:chOff x="4087382" y="3775674"/>
                <a:chExt cx="31405" cy="26898"/>
              </a:xfrm>
            </p:grpSpPr>
            <p:sp>
              <p:nvSpPr>
                <p:cNvPr id="4463" name="Google Shape;4463;p8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6"/>
              <p:cNvGrpSpPr/>
              <p:nvPr/>
            </p:nvGrpSpPr>
            <p:grpSpPr>
              <a:xfrm>
                <a:off x="4118873" y="3856637"/>
                <a:ext cx="31405" cy="26906"/>
                <a:chOff x="4118873" y="3856637"/>
                <a:chExt cx="31405" cy="26906"/>
              </a:xfrm>
            </p:grpSpPr>
            <p:sp>
              <p:nvSpPr>
                <p:cNvPr id="4466" name="Google Shape;4466;p8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86"/>
              <p:cNvGrpSpPr/>
              <p:nvPr/>
            </p:nvGrpSpPr>
            <p:grpSpPr>
              <a:xfrm>
                <a:off x="4168541" y="3639523"/>
                <a:ext cx="31499" cy="26906"/>
                <a:chOff x="4168541" y="3639523"/>
                <a:chExt cx="31499" cy="26906"/>
              </a:xfrm>
            </p:grpSpPr>
            <p:sp>
              <p:nvSpPr>
                <p:cNvPr id="4469" name="Google Shape;4469;p8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86"/>
              <p:cNvGrpSpPr/>
              <p:nvPr/>
            </p:nvGrpSpPr>
            <p:grpSpPr>
              <a:xfrm>
                <a:off x="3965789" y="3393545"/>
                <a:ext cx="31405" cy="26945"/>
                <a:chOff x="3965789" y="3393545"/>
                <a:chExt cx="31405" cy="26945"/>
              </a:xfrm>
            </p:grpSpPr>
            <p:sp>
              <p:nvSpPr>
                <p:cNvPr id="4472" name="Google Shape;4472;p8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86"/>
              <p:cNvGrpSpPr/>
              <p:nvPr/>
            </p:nvGrpSpPr>
            <p:grpSpPr>
              <a:xfrm>
                <a:off x="3925166" y="3491008"/>
                <a:ext cx="31405" cy="27001"/>
                <a:chOff x="3925166" y="3491008"/>
                <a:chExt cx="31405" cy="27001"/>
              </a:xfrm>
            </p:grpSpPr>
            <p:sp>
              <p:nvSpPr>
                <p:cNvPr id="4475" name="Google Shape;4475;p8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86"/>
              <p:cNvGrpSpPr/>
              <p:nvPr/>
            </p:nvGrpSpPr>
            <p:grpSpPr>
              <a:xfrm>
                <a:off x="3682845" y="3340976"/>
                <a:ext cx="31397" cy="26898"/>
                <a:chOff x="3682845" y="3340976"/>
                <a:chExt cx="31397" cy="26898"/>
              </a:xfrm>
            </p:grpSpPr>
            <p:sp>
              <p:nvSpPr>
                <p:cNvPr id="4478" name="Google Shape;4478;p8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86"/>
              <p:cNvGrpSpPr/>
              <p:nvPr/>
            </p:nvGrpSpPr>
            <p:grpSpPr>
              <a:xfrm>
                <a:off x="3795393" y="3353725"/>
                <a:ext cx="31499" cy="26993"/>
                <a:chOff x="3795393" y="3353725"/>
                <a:chExt cx="31499" cy="26993"/>
              </a:xfrm>
            </p:grpSpPr>
            <p:sp>
              <p:nvSpPr>
                <p:cNvPr id="4481" name="Google Shape;4481;p8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86"/>
              <p:cNvGrpSpPr/>
              <p:nvPr/>
            </p:nvGrpSpPr>
            <p:grpSpPr>
              <a:xfrm>
                <a:off x="4176909" y="4363221"/>
                <a:ext cx="38924" cy="33316"/>
                <a:chOff x="4176909" y="4363221"/>
                <a:chExt cx="38924" cy="33316"/>
              </a:xfrm>
            </p:grpSpPr>
            <p:sp>
              <p:nvSpPr>
                <p:cNvPr id="4484" name="Google Shape;4484;p8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86"/>
              <p:cNvGrpSpPr/>
              <p:nvPr/>
            </p:nvGrpSpPr>
            <p:grpSpPr>
              <a:xfrm>
                <a:off x="4226191" y="4007660"/>
                <a:ext cx="33560" cy="28770"/>
                <a:chOff x="4226191" y="4007660"/>
                <a:chExt cx="33560" cy="28770"/>
              </a:xfrm>
            </p:grpSpPr>
            <p:sp>
              <p:nvSpPr>
                <p:cNvPr id="4487" name="Google Shape;4487;p8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86"/>
              <p:cNvGrpSpPr/>
              <p:nvPr/>
            </p:nvGrpSpPr>
            <p:grpSpPr>
              <a:xfrm>
                <a:off x="3597785" y="3377045"/>
                <a:ext cx="33591" cy="28699"/>
                <a:chOff x="3597785" y="3377045"/>
                <a:chExt cx="33591" cy="28699"/>
              </a:xfrm>
            </p:grpSpPr>
            <p:sp>
              <p:nvSpPr>
                <p:cNvPr id="4490" name="Google Shape;4490;p8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86"/>
              <p:cNvGrpSpPr/>
              <p:nvPr/>
            </p:nvGrpSpPr>
            <p:grpSpPr>
              <a:xfrm>
                <a:off x="3887870" y="3669796"/>
                <a:ext cx="33591" cy="28692"/>
                <a:chOff x="3887870" y="3669796"/>
                <a:chExt cx="33591" cy="28692"/>
              </a:xfrm>
            </p:grpSpPr>
            <p:sp>
              <p:nvSpPr>
                <p:cNvPr id="4493" name="Google Shape;4493;p8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86"/>
              <p:cNvGrpSpPr/>
              <p:nvPr/>
            </p:nvGrpSpPr>
            <p:grpSpPr>
              <a:xfrm>
                <a:off x="3818320" y="3481625"/>
                <a:ext cx="33497" cy="28770"/>
                <a:chOff x="3818320" y="3481625"/>
                <a:chExt cx="33497" cy="28770"/>
              </a:xfrm>
            </p:grpSpPr>
            <p:sp>
              <p:nvSpPr>
                <p:cNvPr id="4496" name="Google Shape;4496;p8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6"/>
              <p:cNvGrpSpPr/>
              <p:nvPr/>
            </p:nvGrpSpPr>
            <p:grpSpPr>
              <a:xfrm>
                <a:off x="4278139" y="4120948"/>
                <a:ext cx="37492" cy="32129"/>
                <a:chOff x="4278139" y="4120948"/>
                <a:chExt cx="37492" cy="32129"/>
              </a:xfrm>
            </p:grpSpPr>
            <p:sp>
              <p:nvSpPr>
                <p:cNvPr id="4499" name="Google Shape;4499;p8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86"/>
              <p:cNvGrpSpPr/>
              <p:nvPr/>
            </p:nvGrpSpPr>
            <p:grpSpPr>
              <a:xfrm>
                <a:off x="4419898" y="3977388"/>
                <a:ext cx="33497" cy="28692"/>
                <a:chOff x="4419898" y="3977388"/>
                <a:chExt cx="33497" cy="28692"/>
              </a:xfrm>
            </p:grpSpPr>
            <p:sp>
              <p:nvSpPr>
                <p:cNvPr id="4502" name="Google Shape;4502;p8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86"/>
              <p:cNvGrpSpPr/>
              <p:nvPr/>
            </p:nvGrpSpPr>
            <p:grpSpPr>
              <a:xfrm>
                <a:off x="4158930" y="4034684"/>
                <a:ext cx="33497" cy="28762"/>
                <a:chOff x="4158930" y="4034684"/>
                <a:chExt cx="33497" cy="28762"/>
              </a:xfrm>
            </p:grpSpPr>
            <p:sp>
              <p:nvSpPr>
                <p:cNvPr id="4505" name="Google Shape;4505;p8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6"/>
              <p:cNvGrpSpPr/>
              <p:nvPr/>
            </p:nvGrpSpPr>
            <p:grpSpPr>
              <a:xfrm>
                <a:off x="4134949" y="3957049"/>
                <a:ext cx="33497" cy="28770"/>
                <a:chOff x="4134949" y="3957049"/>
                <a:chExt cx="33497" cy="28770"/>
              </a:xfrm>
            </p:grpSpPr>
            <p:sp>
              <p:nvSpPr>
                <p:cNvPr id="4508" name="Google Shape;4508;p8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6"/>
              <p:cNvGrpSpPr/>
              <p:nvPr/>
            </p:nvGrpSpPr>
            <p:grpSpPr>
              <a:xfrm>
                <a:off x="4193653" y="4184403"/>
                <a:ext cx="43580" cy="37264"/>
                <a:chOff x="4193653" y="4184403"/>
                <a:chExt cx="43580" cy="37264"/>
              </a:xfrm>
            </p:grpSpPr>
            <p:sp>
              <p:nvSpPr>
                <p:cNvPr id="4511" name="Google Shape;4511;p8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6"/>
              <p:cNvGrpSpPr/>
              <p:nvPr/>
            </p:nvGrpSpPr>
            <p:grpSpPr>
              <a:xfrm>
                <a:off x="4343600" y="3943844"/>
                <a:ext cx="43580" cy="37312"/>
                <a:chOff x="4343600" y="3943844"/>
                <a:chExt cx="43580" cy="37312"/>
              </a:xfrm>
            </p:grpSpPr>
            <p:sp>
              <p:nvSpPr>
                <p:cNvPr id="4514" name="Google Shape;4514;p8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6"/>
              <p:cNvGrpSpPr/>
              <p:nvPr/>
            </p:nvGrpSpPr>
            <p:grpSpPr>
              <a:xfrm>
                <a:off x="4172339" y="3381693"/>
                <a:ext cx="31499" cy="27001"/>
                <a:chOff x="4172339" y="3381693"/>
                <a:chExt cx="31499" cy="27001"/>
              </a:xfrm>
            </p:grpSpPr>
            <p:sp>
              <p:nvSpPr>
                <p:cNvPr id="4517" name="Google Shape;4517;p8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grpSp>
        <p:nvGrpSpPr>
          <p:cNvPr id="4523" name="Google Shape;4523;p87"/>
          <p:cNvGrpSpPr/>
          <p:nvPr/>
        </p:nvGrpSpPr>
        <p:grpSpPr>
          <a:xfrm>
            <a:off x="729274" y="969771"/>
            <a:ext cx="2507799" cy="206239"/>
            <a:chOff x="106648" y="895722"/>
            <a:chExt cx="4481413" cy="374300"/>
          </a:xfrm>
        </p:grpSpPr>
        <p:grpSp>
          <p:nvGrpSpPr>
            <p:cNvPr id="4524" name="Google Shape;4524;p87"/>
            <p:cNvGrpSpPr/>
            <p:nvPr/>
          </p:nvGrpSpPr>
          <p:grpSpPr>
            <a:xfrm>
              <a:off x="2233276" y="895722"/>
              <a:ext cx="1082667" cy="223591"/>
              <a:chOff x="4808316" y="2800065"/>
              <a:chExt cx="1999386" cy="412910"/>
            </a:xfrm>
          </p:grpSpPr>
          <p:sp>
            <p:nvSpPr>
              <p:cNvPr id="4525" name="Google Shape;4525;p8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87"/>
              <p:cNvGrpSpPr/>
              <p:nvPr/>
            </p:nvGrpSpPr>
            <p:grpSpPr>
              <a:xfrm>
                <a:off x="4808316" y="2800065"/>
                <a:ext cx="92400" cy="411825"/>
                <a:chOff x="845575" y="2563700"/>
                <a:chExt cx="92400" cy="411825"/>
              </a:xfrm>
            </p:grpSpPr>
            <p:cxnSp>
              <p:nvCxnSpPr>
                <p:cNvPr id="4527" name="Google Shape;4527;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28" name="Google Shape;4528;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9" name="Google Shape;4529;p87"/>
            <p:cNvGrpSpPr/>
            <p:nvPr/>
          </p:nvGrpSpPr>
          <p:grpSpPr>
            <a:xfrm>
              <a:off x="106648" y="895722"/>
              <a:ext cx="1088401" cy="223591"/>
              <a:chOff x="881025" y="2800065"/>
              <a:chExt cx="2009975" cy="412910"/>
            </a:xfrm>
          </p:grpSpPr>
          <p:sp>
            <p:nvSpPr>
              <p:cNvPr id="4530" name="Google Shape;4530;p8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1" name="Google Shape;4531;p87"/>
              <p:cNvGrpSpPr/>
              <p:nvPr/>
            </p:nvGrpSpPr>
            <p:grpSpPr>
              <a:xfrm>
                <a:off x="881025" y="2800065"/>
                <a:ext cx="92400" cy="411825"/>
                <a:chOff x="845575" y="2563700"/>
                <a:chExt cx="92400" cy="411825"/>
              </a:xfrm>
            </p:grpSpPr>
            <p:cxnSp>
              <p:nvCxnSpPr>
                <p:cNvPr id="4532" name="Google Shape;4532;p8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3" name="Google Shape;4533;p8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87"/>
            <p:cNvGrpSpPr/>
            <p:nvPr/>
          </p:nvGrpSpPr>
          <p:grpSpPr>
            <a:xfrm>
              <a:off x="1172346" y="1047018"/>
              <a:ext cx="1083151" cy="223003"/>
              <a:chOff x="2849073" y="3079467"/>
              <a:chExt cx="2000279" cy="411825"/>
            </a:xfrm>
          </p:grpSpPr>
          <p:sp>
            <p:nvSpPr>
              <p:cNvPr id="4535" name="Google Shape;4535;p8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87"/>
              <p:cNvGrpSpPr/>
              <p:nvPr/>
            </p:nvGrpSpPr>
            <p:grpSpPr>
              <a:xfrm rot="10800000">
                <a:off x="2849073" y="3079467"/>
                <a:ext cx="92400" cy="411825"/>
                <a:chOff x="2070100" y="2563700"/>
                <a:chExt cx="92400" cy="411825"/>
              </a:xfrm>
            </p:grpSpPr>
            <p:cxnSp>
              <p:nvCxnSpPr>
                <p:cNvPr id="4537" name="Google Shape;4537;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38" name="Google Shape;4538;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9" name="Google Shape;4539;p87"/>
            <p:cNvGrpSpPr/>
            <p:nvPr/>
          </p:nvGrpSpPr>
          <p:grpSpPr>
            <a:xfrm>
              <a:off x="3290132" y="1047018"/>
              <a:ext cx="1297929" cy="223003"/>
              <a:chOff x="6760035" y="3079467"/>
              <a:chExt cx="2396914" cy="411825"/>
            </a:xfrm>
          </p:grpSpPr>
          <p:sp>
            <p:nvSpPr>
              <p:cNvPr id="4540" name="Google Shape;4540;p8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1" name="Google Shape;4541;p87"/>
              <p:cNvGrpSpPr/>
              <p:nvPr/>
            </p:nvGrpSpPr>
            <p:grpSpPr>
              <a:xfrm rot="10800000">
                <a:off x="6760035" y="3079467"/>
                <a:ext cx="92400" cy="411825"/>
                <a:chOff x="2070100" y="2563700"/>
                <a:chExt cx="92400" cy="411825"/>
              </a:xfrm>
            </p:grpSpPr>
            <p:cxnSp>
              <p:nvCxnSpPr>
                <p:cNvPr id="4542" name="Google Shape;4542;p8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543" name="Google Shape;4543;p8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4" name="Google Shape;4544;p87"/>
          <p:cNvGrpSpPr/>
          <p:nvPr/>
        </p:nvGrpSpPr>
        <p:grpSpPr>
          <a:xfrm>
            <a:off x="2147036" y="3369142"/>
            <a:ext cx="1086701" cy="799429"/>
            <a:chOff x="2183288" y="3555572"/>
            <a:chExt cx="1136241" cy="835873"/>
          </a:xfrm>
        </p:grpSpPr>
        <p:sp>
          <p:nvSpPr>
            <p:cNvPr id="4545" name="Google Shape;4545;p8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6" name="Google Shape;4546;p87"/>
            <p:cNvGrpSpPr/>
            <p:nvPr/>
          </p:nvGrpSpPr>
          <p:grpSpPr>
            <a:xfrm>
              <a:off x="2205895" y="3637269"/>
              <a:ext cx="1089848" cy="724993"/>
              <a:chOff x="2205895" y="3637269"/>
              <a:chExt cx="1089848" cy="724993"/>
            </a:xfrm>
          </p:grpSpPr>
          <p:sp>
            <p:nvSpPr>
              <p:cNvPr id="4547" name="Google Shape;4547;p8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8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4" name="Google Shape;4554;p8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55" name="Google Shape;4555;p87"/>
            <p:cNvGrpSpPr/>
            <p:nvPr/>
          </p:nvGrpSpPr>
          <p:grpSpPr>
            <a:xfrm>
              <a:off x="3173850" y="3779426"/>
              <a:ext cx="145679" cy="70048"/>
              <a:chOff x="3173850" y="3779426"/>
              <a:chExt cx="145679" cy="70048"/>
            </a:xfrm>
          </p:grpSpPr>
          <p:cxnSp>
            <p:nvCxnSpPr>
              <p:cNvPr id="4556" name="Google Shape;4556;p8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557" name="Google Shape;4557;p8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7"/>
            <p:cNvGrpSpPr/>
            <p:nvPr/>
          </p:nvGrpSpPr>
          <p:grpSpPr>
            <a:xfrm>
              <a:off x="2183288" y="4139483"/>
              <a:ext cx="145133" cy="70048"/>
              <a:chOff x="2183288" y="4139483"/>
              <a:chExt cx="145133" cy="70048"/>
            </a:xfrm>
          </p:grpSpPr>
          <p:cxnSp>
            <p:nvCxnSpPr>
              <p:cNvPr id="4559" name="Google Shape;4559;p8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560" name="Google Shape;4560;p8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8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2" name="Google Shape;4562;p8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563" name="Google Shape;4563;p87"/>
            <p:cNvGrpSpPr/>
            <p:nvPr/>
          </p:nvGrpSpPr>
          <p:grpSpPr>
            <a:xfrm>
              <a:off x="2943836" y="4268886"/>
              <a:ext cx="60717" cy="122559"/>
              <a:chOff x="2943836" y="4268886"/>
              <a:chExt cx="60717" cy="122559"/>
            </a:xfrm>
          </p:grpSpPr>
          <p:sp>
            <p:nvSpPr>
              <p:cNvPr id="4564" name="Google Shape;4564;p8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5" name="Google Shape;4565;p8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66" name="Google Shape;4566;p87"/>
          <p:cNvGrpSpPr/>
          <p:nvPr/>
        </p:nvGrpSpPr>
        <p:grpSpPr>
          <a:xfrm>
            <a:off x="3409981" y="1290142"/>
            <a:ext cx="1675870" cy="758251"/>
            <a:chOff x="3530532" y="1496185"/>
            <a:chExt cx="1562000" cy="706730"/>
          </a:xfrm>
        </p:grpSpPr>
        <p:cxnSp>
          <p:nvCxnSpPr>
            <p:cNvPr id="4567" name="Google Shape;4567;p8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68" name="Google Shape;4568;p87"/>
            <p:cNvGrpSpPr/>
            <p:nvPr/>
          </p:nvGrpSpPr>
          <p:grpSpPr>
            <a:xfrm>
              <a:off x="3530532" y="1496185"/>
              <a:ext cx="323430" cy="463587"/>
              <a:chOff x="3530532" y="1496185"/>
              <a:chExt cx="323430" cy="463587"/>
            </a:xfrm>
          </p:grpSpPr>
          <p:grpSp>
            <p:nvGrpSpPr>
              <p:cNvPr id="4569" name="Google Shape;4569;p87"/>
              <p:cNvGrpSpPr/>
              <p:nvPr/>
            </p:nvGrpSpPr>
            <p:grpSpPr>
              <a:xfrm>
                <a:off x="3567462" y="1496185"/>
                <a:ext cx="286500" cy="361376"/>
                <a:chOff x="3567462" y="1496185"/>
                <a:chExt cx="286500" cy="361376"/>
              </a:xfrm>
            </p:grpSpPr>
            <p:cxnSp>
              <p:nvCxnSpPr>
                <p:cNvPr id="4570" name="Google Shape;4570;p8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71" name="Google Shape;4571;p8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2" name="Google Shape;4572;p8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87"/>
            <p:cNvGrpSpPr/>
            <p:nvPr/>
          </p:nvGrpSpPr>
          <p:grpSpPr>
            <a:xfrm>
              <a:off x="3891569" y="1779209"/>
              <a:ext cx="323945" cy="423706"/>
              <a:chOff x="3891569" y="1779209"/>
              <a:chExt cx="323945" cy="423706"/>
            </a:xfrm>
          </p:grpSpPr>
          <p:grpSp>
            <p:nvGrpSpPr>
              <p:cNvPr id="4574" name="Google Shape;4574;p87"/>
              <p:cNvGrpSpPr/>
              <p:nvPr/>
            </p:nvGrpSpPr>
            <p:grpSpPr>
              <a:xfrm>
                <a:off x="3929014" y="1881638"/>
                <a:ext cx="286500" cy="321278"/>
                <a:chOff x="3929014" y="1881638"/>
                <a:chExt cx="286500" cy="321278"/>
              </a:xfrm>
            </p:grpSpPr>
            <p:cxnSp>
              <p:nvCxnSpPr>
                <p:cNvPr id="4575" name="Google Shape;4575;p8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76" name="Google Shape;4576;p8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7" name="Google Shape;4577;p8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7"/>
            <p:cNvGrpSpPr/>
            <p:nvPr/>
          </p:nvGrpSpPr>
          <p:grpSpPr>
            <a:xfrm>
              <a:off x="4252606" y="1496185"/>
              <a:ext cx="324721" cy="463587"/>
              <a:chOff x="4252606" y="1496185"/>
              <a:chExt cx="324721" cy="463587"/>
            </a:xfrm>
          </p:grpSpPr>
          <p:grpSp>
            <p:nvGrpSpPr>
              <p:cNvPr id="4579" name="Google Shape;4579;p87"/>
              <p:cNvGrpSpPr/>
              <p:nvPr/>
            </p:nvGrpSpPr>
            <p:grpSpPr>
              <a:xfrm>
                <a:off x="4290828" y="1496185"/>
                <a:ext cx="286500" cy="361376"/>
                <a:chOff x="4290828" y="1496185"/>
                <a:chExt cx="286500" cy="361376"/>
              </a:xfrm>
            </p:grpSpPr>
            <p:cxnSp>
              <p:nvCxnSpPr>
                <p:cNvPr id="4580" name="Google Shape;4580;p8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81" name="Google Shape;4581;p8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2" name="Google Shape;4582;p8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7"/>
            <p:cNvGrpSpPr/>
            <p:nvPr/>
          </p:nvGrpSpPr>
          <p:grpSpPr>
            <a:xfrm>
              <a:off x="4613643" y="1763716"/>
              <a:ext cx="325308" cy="439200"/>
              <a:chOff x="4613643" y="1763716"/>
              <a:chExt cx="325308" cy="439200"/>
            </a:xfrm>
          </p:grpSpPr>
          <p:grpSp>
            <p:nvGrpSpPr>
              <p:cNvPr id="4584" name="Google Shape;4584;p87"/>
              <p:cNvGrpSpPr/>
              <p:nvPr/>
            </p:nvGrpSpPr>
            <p:grpSpPr>
              <a:xfrm>
                <a:off x="4652451" y="1879538"/>
                <a:ext cx="286500" cy="323378"/>
                <a:chOff x="4652451" y="1879538"/>
                <a:chExt cx="286500" cy="323378"/>
              </a:xfrm>
            </p:grpSpPr>
            <p:cxnSp>
              <p:nvCxnSpPr>
                <p:cNvPr id="4585" name="Google Shape;4585;p8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86" name="Google Shape;4586;p8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7" name="Google Shape;4587;p8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8" name="Google Shape;4588;p87"/>
          <p:cNvGrpSpPr/>
          <p:nvPr/>
        </p:nvGrpSpPr>
        <p:grpSpPr>
          <a:xfrm>
            <a:off x="3421841" y="2143768"/>
            <a:ext cx="1652173" cy="391517"/>
            <a:chOff x="3512551" y="2358270"/>
            <a:chExt cx="1597383" cy="378533"/>
          </a:xfrm>
        </p:grpSpPr>
        <p:cxnSp>
          <p:nvCxnSpPr>
            <p:cNvPr id="4589" name="Google Shape;4589;p87"/>
            <p:cNvCxnSpPr>
              <a:stCxn id="4590" idx="6"/>
              <a:endCxn id="459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92" name="Google Shape;4592;p87"/>
            <p:cNvGrpSpPr/>
            <p:nvPr/>
          </p:nvGrpSpPr>
          <p:grpSpPr>
            <a:xfrm>
              <a:off x="3512551" y="2358270"/>
              <a:ext cx="225647" cy="307714"/>
              <a:chOff x="2182679" y="2004714"/>
              <a:chExt cx="792300" cy="1080458"/>
            </a:xfrm>
          </p:grpSpPr>
          <p:cxnSp>
            <p:nvCxnSpPr>
              <p:cNvPr id="4593" name="Google Shape;4593;p87"/>
              <p:cNvCxnSpPr>
                <a:stCxn id="459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90" name="Google Shape;4590;p8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7"/>
            <p:cNvGrpSpPr/>
            <p:nvPr/>
          </p:nvGrpSpPr>
          <p:grpSpPr>
            <a:xfrm>
              <a:off x="3969644" y="2440153"/>
              <a:ext cx="225853" cy="296651"/>
              <a:chOff x="3775710" y="1729289"/>
              <a:chExt cx="136500" cy="179289"/>
            </a:xfrm>
          </p:grpSpPr>
          <p:cxnSp>
            <p:nvCxnSpPr>
              <p:cNvPr id="4596" name="Google Shape;4596;p8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97" name="Google Shape;4597;p8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7"/>
            <p:cNvGrpSpPr/>
            <p:nvPr/>
          </p:nvGrpSpPr>
          <p:grpSpPr>
            <a:xfrm>
              <a:off x="4427051" y="2358270"/>
              <a:ext cx="225647" cy="307714"/>
              <a:chOff x="5393704" y="2004714"/>
              <a:chExt cx="792300" cy="1080458"/>
            </a:xfrm>
          </p:grpSpPr>
          <p:cxnSp>
            <p:nvCxnSpPr>
              <p:cNvPr id="4600" name="Google Shape;4600;p87"/>
              <p:cNvCxnSpPr>
                <a:stCxn id="460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02" name="Google Shape;4602;p8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87"/>
            <p:cNvGrpSpPr/>
            <p:nvPr/>
          </p:nvGrpSpPr>
          <p:grpSpPr>
            <a:xfrm>
              <a:off x="4884287" y="2440252"/>
              <a:ext cx="225647" cy="296532"/>
              <a:chOff x="6999166" y="2292572"/>
              <a:chExt cx="792300" cy="1041192"/>
            </a:xfrm>
          </p:grpSpPr>
          <p:cxnSp>
            <p:nvCxnSpPr>
              <p:cNvPr id="4604" name="Google Shape;4604;p8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91" name="Google Shape;4591;p8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87"/>
          <p:cNvGrpSpPr/>
          <p:nvPr/>
        </p:nvGrpSpPr>
        <p:grpSpPr>
          <a:xfrm>
            <a:off x="6842649" y="979967"/>
            <a:ext cx="1581844" cy="732818"/>
            <a:chOff x="634175" y="2986275"/>
            <a:chExt cx="3147949" cy="1458344"/>
          </a:xfrm>
        </p:grpSpPr>
        <p:cxnSp>
          <p:nvCxnSpPr>
            <p:cNvPr id="4607" name="Google Shape;4607;p87"/>
            <p:cNvCxnSpPr>
              <a:stCxn id="4608" idx="4"/>
              <a:endCxn id="460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10" name="Google Shape;4610;p87"/>
            <p:cNvCxnSpPr>
              <a:stCxn id="4609" idx="0"/>
              <a:endCxn id="461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2" name="Google Shape;4612;p87"/>
            <p:cNvCxnSpPr>
              <a:stCxn id="4611" idx="4"/>
              <a:endCxn id="461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14" name="Google Shape;4614;p87"/>
            <p:cNvCxnSpPr>
              <a:stCxn id="4613" idx="0"/>
              <a:endCxn id="461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15" name="Google Shape;4615;p8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1" name="Google Shape;4611;p8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8" name="Google Shape;4608;p8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13" name="Google Shape;4613;p8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09" name="Google Shape;4609;p8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16" name="Google Shape;4616;p87"/>
          <p:cNvGrpSpPr/>
          <p:nvPr/>
        </p:nvGrpSpPr>
        <p:grpSpPr>
          <a:xfrm>
            <a:off x="3410364" y="2674277"/>
            <a:ext cx="1675128" cy="313674"/>
            <a:chOff x="998425" y="1182125"/>
            <a:chExt cx="1065400" cy="199500"/>
          </a:xfrm>
        </p:grpSpPr>
        <p:sp>
          <p:nvSpPr>
            <p:cNvPr id="4617" name="Google Shape;4617;p8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7"/>
          <p:cNvGrpSpPr/>
          <p:nvPr/>
        </p:nvGrpSpPr>
        <p:grpSpPr>
          <a:xfrm>
            <a:off x="3410363" y="3630244"/>
            <a:ext cx="1675129" cy="525345"/>
            <a:chOff x="5194708" y="3484366"/>
            <a:chExt cx="3148148" cy="987304"/>
          </a:xfrm>
        </p:grpSpPr>
        <p:grpSp>
          <p:nvGrpSpPr>
            <p:cNvPr id="4623" name="Google Shape;4623;p87"/>
            <p:cNvGrpSpPr/>
            <p:nvPr/>
          </p:nvGrpSpPr>
          <p:grpSpPr>
            <a:xfrm>
              <a:off x="7531521" y="3484366"/>
              <a:ext cx="811335" cy="987304"/>
              <a:chOff x="3379425" y="1617275"/>
              <a:chExt cx="1090650" cy="1327200"/>
            </a:xfrm>
          </p:grpSpPr>
          <p:sp>
            <p:nvSpPr>
              <p:cNvPr id="4624" name="Google Shape;4624;p8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87"/>
            <p:cNvGrpSpPr/>
            <p:nvPr/>
          </p:nvGrpSpPr>
          <p:grpSpPr>
            <a:xfrm>
              <a:off x="6752546" y="3484366"/>
              <a:ext cx="811428" cy="987304"/>
              <a:chOff x="2332275" y="1617275"/>
              <a:chExt cx="1090775" cy="1327200"/>
            </a:xfrm>
          </p:grpSpPr>
          <p:sp>
            <p:nvSpPr>
              <p:cNvPr id="4628" name="Google Shape;4628;p8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7"/>
            <p:cNvGrpSpPr/>
            <p:nvPr/>
          </p:nvGrpSpPr>
          <p:grpSpPr>
            <a:xfrm>
              <a:off x="5973664" y="3484366"/>
              <a:ext cx="811335" cy="987304"/>
              <a:chOff x="1285250" y="1617275"/>
              <a:chExt cx="1090650" cy="1327200"/>
            </a:xfrm>
          </p:grpSpPr>
          <p:sp>
            <p:nvSpPr>
              <p:cNvPr id="4632" name="Google Shape;4632;p8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7"/>
            <p:cNvGrpSpPr/>
            <p:nvPr/>
          </p:nvGrpSpPr>
          <p:grpSpPr>
            <a:xfrm>
              <a:off x="5194708" y="3484366"/>
              <a:ext cx="811409" cy="987304"/>
              <a:chOff x="238125" y="1617275"/>
              <a:chExt cx="1090750" cy="1327200"/>
            </a:xfrm>
          </p:grpSpPr>
          <p:sp>
            <p:nvSpPr>
              <p:cNvPr id="4636" name="Google Shape;4636;p8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9" name="Google Shape;4639;p87"/>
          <p:cNvGrpSpPr/>
          <p:nvPr/>
        </p:nvGrpSpPr>
        <p:grpSpPr>
          <a:xfrm>
            <a:off x="6844048" y="2276133"/>
            <a:ext cx="1579046" cy="522230"/>
            <a:chOff x="6853641" y="2534077"/>
            <a:chExt cx="1515545" cy="501229"/>
          </a:xfrm>
        </p:grpSpPr>
        <p:grpSp>
          <p:nvGrpSpPr>
            <p:cNvPr id="4640" name="Google Shape;4640;p87"/>
            <p:cNvGrpSpPr/>
            <p:nvPr/>
          </p:nvGrpSpPr>
          <p:grpSpPr>
            <a:xfrm>
              <a:off x="6853641" y="2618923"/>
              <a:ext cx="1515545" cy="324556"/>
              <a:chOff x="6853641" y="2618923"/>
              <a:chExt cx="1515545" cy="324556"/>
            </a:xfrm>
          </p:grpSpPr>
          <p:sp>
            <p:nvSpPr>
              <p:cNvPr id="4641" name="Google Shape;4641;p8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6" name="Google Shape;4646;p8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87"/>
          <p:cNvGrpSpPr/>
          <p:nvPr/>
        </p:nvGrpSpPr>
        <p:grpSpPr>
          <a:xfrm>
            <a:off x="3438940" y="3151173"/>
            <a:ext cx="1617976" cy="346616"/>
            <a:chOff x="1808063" y="4294338"/>
            <a:chExt cx="3370782" cy="721817"/>
          </a:xfrm>
        </p:grpSpPr>
        <p:sp>
          <p:nvSpPr>
            <p:cNvPr id="4652" name="Google Shape;4652;p8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87"/>
          <p:cNvGrpSpPr/>
          <p:nvPr/>
        </p:nvGrpSpPr>
        <p:grpSpPr>
          <a:xfrm>
            <a:off x="5264936" y="3817923"/>
            <a:ext cx="1417067" cy="350605"/>
            <a:chOff x="4234950" y="2101012"/>
            <a:chExt cx="4219974" cy="1044090"/>
          </a:xfrm>
        </p:grpSpPr>
        <p:sp>
          <p:nvSpPr>
            <p:cNvPr id="4663" name="Google Shape;4663;p8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87"/>
          <p:cNvGrpSpPr/>
          <p:nvPr/>
        </p:nvGrpSpPr>
        <p:grpSpPr>
          <a:xfrm>
            <a:off x="6840408" y="1808681"/>
            <a:ext cx="1586327" cy="371557"/>
            <a:chOff x="1247650" y="2075423"/>
            <a:chExt cx="6648477" cy="1557238"/>
          </a:xfrm>
        </p:grpSpPr>
        <p:sp>
          <p:nvSpPr>
            <p:cNvPr id="4680" name="Google Shape;4680;p8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7"/>
          <p:cNvGrpSpPr/>
          <p:nvPr/>
        </p:nvGrpSpPr>
        <p:grpSpPr>
          <a:xfrm>
            <a:off x="5271678" y="961870"/>
            <a:ext cx="1415601" cy="1648533"/>
            <a:chOff x="1839112" y="2209163"/>
            <a:chExt cx="1918159" cy="2233784"/>
          </a:xfrm>
        </p:grpSpPr>
        <p:sp>
          <p:nvSpPr>
            <p:cNvPr id="4687" name="Google Shape;4687;p8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0" name="Google Shape;4690;p87"/>
            <p:cNvCxnSpPr>
              <a:stCxn id="4687" idx="6"/>
              <a:endCxn id="468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1" name="Google Shape;4691;p87"/>
            <p:cNvCxnSpPr>
              <a:stCxn id="4688" idx="4"/>
              <a:endCxn id="469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93" name="Google Shape;4693;p87"/>
            <p:cNvCxnSpPr>
              <a:stCxn id="4692" idx="6"/>
              <a:endCxn id="468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94" name="Google Shape;4694;p87"/>
            <p:cNvCxnSpPr>
              <a:stCxn id="4689" idx="4"/>
              <a:endCxn id="469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92" name="Google Shape;4692;p8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7" name="Google Shape;4697;p87"/>
            <p:cNvCxnSpPr>
              <a:endCxn id="469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98" name="Google Shape;4698;p87"/>
          <p:cNvGrpSpPr/>
          <p:nvPr/>
        </p:nvGrpSpPr>
        <p:grpSpPr>
          <a:xfrm>
            <a:off x="3428944" y="979954"/>
            <a:ext cx="1637968" cy="154942"/>
            <a:chOff x="238125" y="2506075"/>
            <a:chExt cx="7115411" cy="673075"/>
          </a:xfrm>
        </p:grpSpPr>
        <p:sp>
          <p:nvSpPr>
            <p:cNvPr id="4699" name="Google Shape;4699;p8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87"/>
          <p:cNvGrpSpPr/>
          <p:nvPr/>
        </p:nvGrpSpPr>
        <p:grpSpPr>
          <a:xfrm>
            <a:off x="1969680" y="1294672"/>
            <a:ext cx="1262932" cy="785408"/>
            <a:chOff x="548861" y="389676"/>
            <a:chExt cx="3843371" cy="2390163"/>
          </a:xfrm>
        </p:grpSpPr>
        <p:cxnSp>
          <p:nvCxnSpPr>
            <p:cNvPr id="4705" name="Google Shape;4705;p8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6" name="Google Shape;4706;p8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7" name="Google Shape;4707;p8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08" name="Google Shape;4708;p8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09" name="Google Shape;4709;p8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10" name="Google Shape;4710;p8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1" name="Google Shape;4711;p8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12" name="Google Shape;4712;p8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7"/>
          <p:cNvGrpSpPr/>
          <p:nvPr/>
        </p:nvGrpSpPr>
        <p:grpSpPr>
          <a:xfrm>
            <a:off x="757812" y="2401550"/>
            <a:ext cx="1412054" cy="633562"/>
            <a:chOff x="1187400" y="2529299"/>
            <a:chExt cx="6769193" cy="2241903"/>
          </a:xfrm>
        </p:grpSpPr>
        <p:sp>
          <p:nvSpPr>
            <p:cNvPr id="4719" name="Google Shape;4719;p8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20" name="Google Shape;4720;p8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1" name="Google Shape;4721;p8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2" name="Google Shape;4722;p8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3" name="Google Shape;4723;p8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4" name="Google Shape;4724;p8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25" name="Google Shape;4725;p8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26" name="Google Shape;4726;p87"/>
            <p:cNvCxnSpPr>
              <a:stCxn id="4719" idx="2"/>
              <a:endCxn id="472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7" name="Google Shape;4727;p87"/>
            <p:cNvCxnSpPr>
              <a:stCxn id="4721" idx="0"/>
              <a:endCxn id="471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8" name="Google Shape;4728;p87"/>
            <p:cNvCxnSpPr>
              <a:stCxn id="4721" idx="2"/>
              <a:endCxn id="472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29" name="Google Shape;4729;p87"/>
            <p:cNvCxnSpPr>
              <a:stCxn id="4722" idx="0"/>
              <a:endCxn id="472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0" name="Google Shape;4730;p87"/>
            <p:cNvCxnSpPr>
              <a:stCxn id="4720" idx="2"/>
              <a:endCxn id="472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31" name="Google Shape;4731;p87"/>
            <p:cNvCxnSpPr>
              <a:stCxn id="4724" idx="0"/>
              <a:endCxn id="472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732" name="Google Shape;4732;p87"/>
          <p:cNvGrpSpPr/>
          <p:nvPr/>
        </p:nvGrpSpPr>
        <p:grpSpPr>
          <a:xfrm>
            <a:off x="6844058" y="2894258"/>
            <a:ext cx="1579035" cy="540873"/>
            <a:chOff x="6895650" y="3126697"/>
            <a:chExt cx="1436662" cy="492105"/>
          </a:xfrm>
        </p:grpSpPr>
        <p:sp>
          <p:nvSpPr>
            <p:cNvPr id="4733" name="Google Shape;4733;p8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87"/>
            <p:cNvGrpSpPr/>
            <p:nvPr/>
          </p:nvGrpSpPr>
          <p:grpSpPr>
            <a:xfrm>
              <a:off x="6995957" y="3335810"/>
              <a:ext cx="1230393" cy="71754"/>
              <a:chOff x="6995957" y="3287964"/>
              <a:chExt cx="1230393" cy="71754"/>
            </a:xfrm>
          </p:grpSpPr>
          <p:sp>
            <p:nvSpPr>
              <p:cNvPr id="4739" name="Google Shape;4739;p8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87"/>
          <p:cNvGrpSpPr/>
          <p:nvPr/>
        </p:nvGrpSpPr>
        <p:grpSpPr>
          <a:xfrm>
            <a:off x="6842640" y="3531021"/>
            <a:ext cx="1581862" cy="650625"/>
            <a:chOff x="6777990" y="3710194"/>
            <a:chExt cx="1646915" cy="677382"/>
          </a:xfrm>
        </p:grpSpPr>
        <p:grpSp>
          <p:nvGrpSpPr>
            <p:cNvPr id="4745" name="Google Shape;4745;p87"/>
            <p:cNvGrpSpPr/>
            <p:nvPr/>
          </p:nvGrpSpPr>
          <p:grpSpPr>
            <a:xfrm>
              <a:off x="6777990" y="3874492"/>
              <a:ext cx="411129" cy="513083"/>
              <a:chOff x="6777990" y="3874492"/>
              <a:chExt cx="411129" cy="513083"/>
            </a:xfrm>
          </p:grpSpPr>
          <p:cxnSp>
            <p:nvCxnSpPr>
              <p:cNvPr id="4746" name="Google Shape;4746;p8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47" name="Google Shape;4747;p8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7"/>
            <p:cNvGrpSpPr/>
            <p:nvPr/>
          </p:nvGrpSpPr>
          <p:grpSpPr>
            <a:xfrm>
              <a:off x="7188425" y="3710194"/>
              <a:ext cx="411123" cy="520535"/>
              <a:chOff x="7188425" y="3710194"/>
              <a:chExt cx="411123" cy="520535"/>
            </a:xfrm>
          </p:grpSpPr>
          <p:cxnSp>
            <p:nvCxnSpPr>
              <p:cNvPr id="4749" name="Google Shape;4749;p8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0" name="Google Shape;4750;p8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87"/>
            <p:cNvGrpSpPr/>
            <p:nvPr/>
          </p:nvGrpSpPr>
          <p:grpSpPr>
            <a:xfrm>
              <a:off x="7603341" y="3874492"/>
              <a:ext cx="411474" cy="513083"/>
              <a:chOff x="7603341" y="3874492"/>
              <a:chExt cx="411474" cy="513083"/>
            </a:xfrm>
          </p:grpSpPr>
          <p:cxnSp>
            <p:nvCxnSpPr>
              <p:cNvPr id="4752" name="Google Shape;4752;p8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753" name="Google Shape;4753;p8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87"/>
            <p:cNvGrpSpPr/>
            <p:nvPr/>
          </p:nvGrpSpPr>
          <p:grpSpPr>
            <a:xfrm>
              <a:off x="8013776" y="3722847"/>
              <a:ext cx="411129" cy="507881"/>
              <a:chOff x="8013776" y="3722847"/>
              <a:chExt cx="411129" cy="507881"/>
            </a:xfrm>
          </p:grpSpPr>
          <p:cxnSp>
            <p:nvCxnSpPr>
              <p:cNvPr id="4755" name="Google Shape;4755;p8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756" name="Google Shape;4756;p8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87"/>
          <p:cNvGrpSpPr/>
          <p:nvPr/>
        </p:nvGrpSpPr>
        <p:grpSpPr>
          <a:xfrm>
            <a:off x="5262155" y="2703861"/>
            <a:ext cx="1421889" cy="1020603"/>
            <a:chOff x="5190863" y="2824811"/>
            <a:chExt cx="1544860" cy="1108869"/>
          </a:xfrm>
        </p:grpSpPr>
        <p:grpSp>
          <p:nvGrpSpPr>
            <p:cNvPr id="4758" name="Google Shape;4758;p87"/>
            <p:cNvGrpSpPr/>
            <p:nvPr/>
          </p:nvGrpSpPr>
          <p:grpSpPr>
            <a:xfrm>
              <a:off x="5938695" y="3176919"/>
              <a:ext cx="685761" cy="404739"/>
              <a:chOff x="5938695" y="3176919"/>
              <a:chExt cx="685761" cy="404739"/>
            </a:xfrm>
          </p:grpSpPr>
          <p:grpSp>
            <p:nvGrpSpPr>
              <p:cNvPr id="4759" name="Google Shape;4759;p87"/>
              <p:cNvGrpSpPr/>
              <p:nvPr/>
            </p:nvGrpSpPr>
            <p:grpSpPr>
              <a:xfrm>
                <a:off x="5938695" y="3176919"/>
                <a:ext cx="685761" cy="404739"/>
                <a:chOff x="5938695" y="3176919"/>
                <a:chExt cx="685761" cy="404739"/>
              </a:xfrm>
            </p:grpSpPr>
            <p:sp>
              <p:nvSpPr>
                <p:cNvPr id="4760" name="Google Shape;4760;p8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2" name="Google Shape;4762;p8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7"/>
            <p:cNvGrpSpPr/>
            <p:nvPr/>
          </p:nvGrpSpPr>
          <p:grpSpPr>
            <a:xfrm>
              <a:off x="5305233" y="3176835"/>
              <a:ext cx="685971" cy="404655"/>
              <a:chOff x="5305233" y="3176835"/>
              <a:chExt cx="685971" cy="404655"/>
            </a:xfrm>
          </p:grpSpPr>
          <p:grpSp>
            <p:nvGrpSpPr>
              <p:cNvPr id="4764" name="Google Shape;4764;p87"/>
              <p:cNvGrpSpPr/>
              <p:nvPr/>
            </p:nvGrpSpPr>
            <p:grpSpPr>
              <a:xfrm>
                <a:off x="5305233" y="3176835"/>
                <a:ext cx="685971" cy="404655"/>
                <a:chOff x="5305233" y="3176835"/>
                <a:chExt cx="685971" cy="404655"/>
              </a:xfrm>
            </p:grpSpPr>
            <p:sp>
              <p:nvSpPr>
                <p:cNvPr id="4765" name="Google Shape;4765;p8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8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8" name="Google Shape;4768;p8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9" name="Google Shape;4769;p87"/>
            <p:cNvGrpSpPr/>
            <p:nvPr/>
          </p:nvGrpSpPr>
          <p:grpSpPr>
            <a:xfrm>
              <a:off x="5657361" y="2824811"/>
              <a:ext cx="1078361" cy="404655"/>
              <a:chOff x="5657361" y="2824811"/>
              <a:chExt cx="1078361" cy="404655"/>
            </a:xfrm>
          </p:grpSpPr>
          <p:grpSp>
            <p:nvGrpSpPr>
              <p:cNvPr id="4770" name="Google Shape;4770;p87"/>
              <p:cNvGrpSpPr/>
              <p:nvPr/>
            </p:nvGrpSpPr>
            <p:grpSpPr>
              <a:xfrm>
                <a:off x="5657361" y="2824811"/>
                <a:ext cx="1078361" cy="404655"/>
                <a:chOff x="5657361" y="2824811"/>
                <a:chExt cx="1078361" cy="404655"/>
              </a:xfrm>
            </p:grpSpPr>
            <p:grpSp>
              <p:nvGrpSpPr>
                <p:cNvPr id="4771" name="Google Shape;4771;p87"/>
                <p:cNvGrpSpPr/>
                <p:nvPr/>
              </p:nvGrpSpPr>
              <p:grpSpPr>
                <a:xfrm>
                  <a:off x="5938485" y="2824811"/>
                  <a:ext cx="797237" cy="404655"/>
                  <a:chOff x="5938485" y="2824811"/>
                  <a:chExt cx="797237" cy="404655"/>
                </a:xfrm>
              </p:grpSpPr>
              <p:sp>
                <p:nvSpPr>
                  <p:cNvPr id="4772" name="Google Shape;4772;p8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4" name="Google Shape;4774;p8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5" name="Google Shape;4775;p8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7"/>
            <p:cNvGrpSpPr/>
            <p:nvPr/>
          </p:nvGrpSpPr>
          <p:grpSpPr>
            <a:xfrm>
              <a:off x="5190863" y="3528942"/>
              <a:ext cx="1078026" cy="404739"/>
              <a:chOff x="5190863" y="3528942"/>
              <a:chExt cx="1078026" cy="404739"/>
            </a:xfrm>
          </p:grpSpPr>
          <p:sp>
            <p:nvSpPr>
              <p:cNvPr id="4777" name="Google Shape;4777;p8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87"/>
              <p:cNvGrpSpPr/>
              <p:nvPr/>
            </p:nvGrpSpPr>
            <p:grpSpPr>
              <a:xfrm>
                <a:off x="5190863" y="3528942"/>
                <a:ext cx="1078026" cy="404739"/>
                <a:chOff x="5190863" y="3528942"/>
                <a:chExt cx="1078026" cy="404739"/>
              </a:xfrm>
            </p:grpSpPr>
            <p:sp>
              <p:nvSpPr>
                <p:cNvPr id="4779" name="Google Shape;4779;p8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1" name="Google Shape;4781;p87"/>
          <p:cNvGrpSpPr/>
          <p:nvPr/>
        </p:nvGrpSpPr>
        <p:grpSpPr>
          <a:xfrm>
            <a:off x="728162" y="1268329"/>
            <a:ext cx="1086719" cy="879487"/>
            <a:chOff x="803162" y="1474292"/>
            <a:chExt cx="1086719" cy="879487"/>
          </a:xfrm>
        </p:grpSpPr>
        <p:grpSp>
          <p:nvGrpSpPr>
            <p:cNvPr id="4782" name="Google Shape;4782;p87"/>
            <p:cNvGrpSpPr/>
            <p:nvPr/>
          </p:nvGrpSpPr>
          <p:grpSpPr>
            <a:xfrm>
              <a:off x="803162" y="1625948"/>
              <a:ext cx="445856" cy="576579"/>
              <a:chOff x="803162" y="1625948"/>
              <a:chExt cx="445856" cy="576579"/>
            </a:xfrm>
          </p:grpSpPr>
          <p:sp>
            <p:nvSpPr>
              <p:cNvPr id="4783" name="Google Shape;4783;p8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4" name="Google Shape;4784;p87"/>
              <p:cNvGrpSpPr/>
              <p:nvPr/>
            </p:nvGrpSpPr>
            <p:grpSpPr>
              <a:xfrm>
                <a:off x="1056023" y="1625948"/>
                <a:ext cx="192995" cy="576579"/>
                <a:chOff x="1056023" y="1625948"/>
                <a:chExt cx="192995" cy="576579"/>
              </a:xfrm>
            </p:grpSpPr>
            <p:sp>
              <p:nvSpPr>
                <p:cNvPr id="4785" name="Google Shape;4785;p8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0" name="Google Shape;4790;p87"/>
            <p:cNvGrpSpPr/>
            <p:nvPr/>
          </p:nvGrpSpPr>
          <p:grpSpPr>
            <a:xfrm>
              <a:off x="1371406" y="1474292"/>
              <a:ext cx="518475" cy="879487"/>
              <a:chOff x="1398231" y="1474292"/>
              <a:chExt cx="518475" cy="879487"/>
            </a:xfrm>
          </p:grpSpPr>
          <p:grpSp>
            <p:nvGrpSpPr>
              <p:cNvPr id="4791" name="Google Shape;4791;p87"/>
              <p:cNvGrpSpPr/>
              <p:nvPr/>
            </p:nvGrpSpPr>
            <p:grpSpPr>
              <a:xfrm>
                <a:off x="1398231" y="1474292"/>
                <a:ext cx="518475" cy="341643"/>
                <a:chOff x="1398231" y="1474292"/>
                <a:chExt cx="518475" cy="341643"/>
              </a:xfrm>
            </p:grpSpPr>
            <p:sp>
              <p:nvSpPr>
                <p:cNvPr id="4792" name="Google Shape;4792;p8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87"/>
                <p:cNvGrpSpPr/>
                <p:nvPr/>
              </p:nvGrpSpPr>
              <p:grpSpPr>
                <a:xfrm>
                  <a:off x="1616453" y="1474292"/>
                  <a:ext cx="300253" cy="341643"/>
                  <a:chOff x="1616453" y="1475379"/>
                  <a:chExt cx="300253" cy="341643"/>
                </a:xfrm>
              </p:grpSpPr>
              <p:sp>
                <p:nvSpPr>
                  <p:cNvPr id="4794" name="Google Shape;4794;p8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1" name="Google Shape;4801;p87"/>
                  <p:cNvGrpSpPr/>
                  <p:nvPr/>
                </p:nvGrpSpPr>
                <p:grpSpPr>
                  <a:xfrm>
                    <a:off x="1839639" y="1475379"/>
                    <a:ext cx="77067" cy="341643"/>
                    <a:chOff x="1839639" y="1475379"/>
                    <a:chExt cx="77067" cy="341643"/>
                  </a:xfrm>
                </p:grpSpPr>
                <p:sp>
                  <p:nvSpPr>
                    <p:cNvPr id="4802" name="Google Shape;4802;p8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4" name="Google Shape;4804;p87"/>
              <p:cNvGrpSpPr/>
              <p:nvPr/>
            </p:nvGrpSpPr>
            <p:grpSpPr>
              <a:xfrm>
                <a:off x="1398451" y="2012951"/>
                <a:ext cx="518255" cy="340828"/>
                <a:chOff x="1398451" y="2012951"/>
                <a:chExt cx="518255" cy="340828"/>
              </a:xfrm>
            </p:grpSpPr>
            <p:sp>
              <p:nvSpPr>
                <p:cNvPr id="4805" name="Google Shape;4805;p8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6" name="Google Shape;4806;p87"/>
                <p:cNvGrpSpPr/>
                <p:nvPr/>
              </p:nvGrpSpPr>
              <p:grpSpPr>
                <a:xfrm>
                  <a:off x="1616453" y="2012951"/>
                  <a:ext cx="300253" cy="340828"/>
                  <a:chOff x="1616453" y="2013538"/>
                  <a:chExt cx="300253" cy="340828"/>
                </a:xfrm>
              </p:grpSpPr>
              <p:sp>
                <p:nvSpPr>
                  <p:cNvPr id="4807" name="Google Shape;4807;p8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4" name="Google Shape;4814;p87"/>
                  <p:cNvGrpSpPr/>
                  <p:nvPr/>
                </p:nvGrpSpPr>
                <p:grpSpPr>
                  <a:xfrm>
                    <a:off x="1839639" y="2013538"/>
                    <a:ext cx="77067" cy="340828"/>
                    <a:chOff x="1839639" y="2013538"/>
                    <a:chExt cx="77067" cy="340828"/>
                  </a:xfrm>
                </p:grpSpPr>
                <p:sp>
                  <p:nvSpPr>
                    <p:cNvPr id="4815" name="Google Shape;4815;p8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17" name="Google Shape;4817;p87"/>
          <p:cNvGrpSpPr/>
          <p:nvPr/>
        </p:nvGrpSpPr>
        <p:grpSpPr>
          <a:xfrm>
            <a:off x="724986" y="3399516"/>
            <a:ext cx="1368681" cy="682918"/>
            <a:chOff x="724986" y="3605478"/>
            <a:chExt cx="1368681" cy="682918"/>
          </a:xfrm>
        </p:grpSpPr>
        <p:grpSp>
          <p:nvGrpSpPr>
            <p:cNvPr id="4818" name="Google Shape;4818;p87"/>
            <p:cNvGrpSpPr/>
            <p:nvPr/>
          </p:nvGrpSpPr>
          <p:grpSpPr>
            <a:xfrm>
              <a:off x="1289102" y="3823629"/>
              <a:ext cx="240442" cy="250435"/>
              <a:chOff x="-165066" y="3843615"/>
              <a:chExt cx="221259" cy="230455"/>
            </a:xfrm>
          </p:grpSpPr>
          <p:sp>
            <p:nvSpPr>
              <p:cNvPr id="4819" name="Google Shape;4819;p8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87"/>
            <p:cNvGrpSpPr/>
            <p:nvPr/>
          </p:nvGrpSpPr>
          <p:grpSpPr>
            <a:xfrm>
              <a:off x="724986" y="3605478"/>
              <a:ext cx="1368681" cy="682918"/>
              <a:chOff x="724986" y="3605478"/>
              <a:chExt cx="1368681" cy="682918"/>
            </a:xfrm>
          </p:grpSpPr>
          <p:grpSp>
            <p:nvGrpSpPr>
              <p:cNvPr id="4840" name="Google Shape;4840;p87"/>
              <p:cNvGrpSpPr/>
              <p:nvPr/>
            </p:nvGrpSpPr>
            <p:grpSpPr>
              <a:xfrm>
                <a:off x="1498221" y="4047614"/>
                <a:ext cx="529172" cy="240783"/>
                <a:chOff x="1498221" y="4047614"/>
                <a:chExt cx="529172" cy="240783"/>
              </a:xfrm>
            </p:grpSpPr>
            <p:grpSp>
              <p:nvGrpSpPr>
                <p:cNvPr id="4841" name="Google Shape;4841;p87"/>
                <p:cNvGrpSpPr/>
                <p:nvPr/>
              </p:nvGrpSpPr>
              <p:grpSpPr>
                <a:xfrm>
                  <a:off x="1826655" y="4224370"/>
                  <a:ext cx="200738" cy="25631"/>
                  <a:chOff x="1826655" y="4224370"/>
                  <a:chExt cx="200738" cy="25631"/>
                </a:xfrm>
              </p:grpSpPr>
              <p:sp>
                <p:nvSpPr>
                  <p:cNvPr id="4842" name="Google Shape;4842;p8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7"/>
                <p:cNvGrpSpPr/>
                <p:nvPr/>
              </p:nvGrpSpPr>
              <p:grpSpPr>
                <a:xfrm>
                  <a:off x="1498221" y="4047614"/>
                  <a:ext cx="328444" cy="240783"/>
                  <a:chOff x="1498221" y="4047614"/>
                  <a:chExt cx="328444" cy="240783"/>
                </a:xfrm>
              </p:grpSpPr>
              <p:sp>
                <p:nvSpPr>
                  <p:cNvPr id="4845" name="Google Shape;4845;p8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87"/>
                  <p:cNvGrpSpPr/>
                  <p:nvPr/>
                </p:nvGrpSpPr>
                <p:grpSpPr>
                  <a:xfrm>
                    <a:off x="1498221" y="4047614"/>
                    <a:ext cx="150566" cy="190416"/>
                    <a:chOff x="1498221" y="4047614"/>
                    <a:chExt cx="150566" cy="190416"/>
                  </a:xfrm>
                </p:grpSpPr>
                <p:sp>
                  <p:nvSpPr>
                    <p:cNvPr id="4847" name="Google Shape;4847;p8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49" name="Google Shape;4849;p87"/>
              <p:cNvGrpSpPr/>
              <p:nvPr/>
            </p:nvGrpSpPr>
            <p:grpSpPr>
              <a:xfrm>
                <a:off x="1560718" y="3800594"/>
                <a:ext cx="532948" cy="302090"/>
                <a:chOff x="1560718" y="3800594"/>
                <a:chExt cx="532948" cy="302090"/>
              </a:xfrm>
            </p:grpSpPr>
            <p:grpSp>
              <p:nvGrpSpPr>
                <p:cNvPr id="4850" name="Google Shape;4850;p87"/>
                <p:cNvGrpSpPr/>
                <p:nvPr/>
              </p:nvGrpSpPr>
              <p:grpSpPr>
                <a:xfrm>
                  <a:off x="1912179" y="3827344"/>
                  <a:ext cx="181487" cy="25631"/>
                  <a:chOff x="1912179" y="3827344"/>
                  <a:chExt cx="181487" cy="25631"/>
                </a:xfrm>
              </p:grpSpPr>
              <p:sp>
                <p:nvSpPr>
                  <p:cNvPr id="4851" name="Google Shape;4851;p8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87"/>
                <p:cNvGrpSpPr/>
                <p:nvPr/>
              </p:nvGrpSpPr>
              <p:grpSpPr>
                <a:xfrm>
                  <a:off x="1912179" y="4044505"/>
                  <a:ext cx="181487" cy="25622"/>
                  <a:chOff x="1912179" y="4044506"/>
                  <a:chExt cx="181487" cy="25622"/>
                </a:xfrm>
              </p:grpSpPr>
              <p:sp>
                <p:nvSpPr>
                  <p:cNvPr id="4854" name="Google Shape;4854;p8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7"/>
                <p:cNvGrpSpPr/>
                <p:nvPr/>
              </p:nvGrpSpPr>
              <p:grpSpPr>
                <a:xfrm>
                  <a:off x="1560718" y="3800594"/>
                  <a:ext cx="351472" cy="302090"/>
                  <a:chOff x="1560718" y="3800594"/>
                  <a:chExt cx="351472" cy="302090"/>
                </a:xfrm>
              </p:grpSpPr>
              <p:grpSp>
                <p:nvGrpSpPr>
                  <p:cNvPr id="4857" name="Google Shape;4857;p87"/>
                  <p:cNvGrpSpPr/>
                  <p:nvPr/>
                </p:nvGrpSpPr>
                <p:grpSpPr>
                  <a:xfrm>
                    <a:off x="1560718" y="3842857"/>
                    <a:ext cx="173586" cy="217131"/>
                    <a:chOff x="1560718" y="3842857"/>
                    <a:chExt cx="173586" cy="217131"/>
                  </a:xfrm>
                </p:grpSpPr>
                <p:sp>
                  <p:nvSpPr>
                    <p:cNvPr id="4858" name="Google Shape;4858;p8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8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3" name="Google Shape;4863;p8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4" name="Google Shape;4864;p87"/>
              <p:cNvGrpSpPr/>
              <p:nvPr/>
            </p:nvGrpSpPr>
            <p:grpSpPr>
              <a:xfrm>
                <a:off x="785350" y="3605478"/>
                <a:ext cx="535311" cy="249245"/>
                <a:chOff x="785350" y="3605478"/>
                <a:chExt cx="535311" cy="249245"/>
              </a:xfrm>
            </p:grpSpPr>
            <p:grpSp>
              <p:nvGrpSpPr>
                <p:cNvPr id="4865" name="Google Shape;4865;p87"/>
                <p:cNvGrpSpPr/>
                <p:nvPr/>
              </p:nvGrpSpPr>
              <p:grpSpPr>
                <a:xfrm>
                  <a:off x="785350" y="3605478"/>
                  <a:ext cx="376191" cy="102736"/>
                  <a:chOff x="785350" y="3605478"/>
                  <a:chExt cx="376191" cy="102736"/>
                </a:xfrm>
              </p:grpSpPr>
              <p:sp>
                <p:nvSpPr>
                  <p:cNvPr id="4866" name="Google Shape;4866;p8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87"/>
                <p:cNvGrpSpPr/>
                <p:nvPr/>
              </p:nvGrpSpPr>
              <p:grpSpPr>
                <a:xfrm>
                  <a:off x="1161530" y="3655851"/>
                  <a:ext cx="159131" cy="198872"/>
                  <a:chOff x="1161530" y="3655851"/>
                  <a:chExt cx="159131" cy="198872"/>
                </a:xfrm>
              </p:grpSpPr>
              <p:sp>
                <p:nvSpPr>
                  <p:cNvPr id="4870" name="Google Shape;4870;p8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2" name="Google Shape;4872;p87"/>
              <p:cNvGrpSpPr/>
              <p:nvPr/>
            </p:nvGrpSpPr>
            <p:grpSpPr>
              <a:xfrm>
                <a:off x="785350" y="4047614"/>
                <a:ext cx="535311" cy="240783"/>
                <a:chOff x="785350" y="4047614"/>
                <a:chExt cx="535311" cy="240783"/>
              </a:xfrm>
            </p:grpSpPr>
            <p:grpSp>
              <p:nvGrpSpPr>
                <p:cNvPr id="4873" name="Google Shape;4873;p87"/>
                <p:cNvGrpSpPr/>
                <p:nvPr/>
              </p:nvGrpSpPr>
              <p:grpSpPr>
                <a:xfrm>
                  <a:off x="1161636" y="4047614"/>
                  <a:ext cx="159025" cy="190415"/>
                  <a:chOff x="1161636" y="4047614"/>
                  <a:chExt cx="159025" cy="190415"/>
                </a:xfrm>
              </p:grpSpPr>
              <p:sp>
                <p:nvSpPr>
                  <p:cNvPr id="4874" name="Google Shape;4874;p8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87"/>
                <p:cNvGrpSpPr/>
                <p:nvPr/>
              </p:nvGrpSpPr>
              <p:grpSpPr>
                <a:xfrm>
                  <a:off x="785350" y="4185661"/>
                  <a:ext cx="376191" cy="102736"/>
                  <a:chOff x="785350" y="4185661"/>
                  <a:chExt cx="376191" cy="102736"/>
                </a:xfrm>
              </p:grpSpPr>
              <p:sp>
                <p:nvSpPr>
                  <p:cNvPr id="4877" name="Google Shape;4877;p8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0" name="Google Shape;4880;p87"/>
              <p:cNvGrpSpPr/>
              <p:nvPr/>
            </p:nvGrpSpPr>
            <p:grpSpPr>
              <a:xfrm>
                <a:off x="1501054" y="3605478"/>
                <a:ext cx="526340" cy="249240"/>
                <a:chOff x="1501054" y="3605478"/>
                <a:chExt cx="526340" cy="249240"/>
              </a:xfrm>
            </p:grpSpPr>
            <p:grpSp>
              <p:nvGrpSpPr>
                <p:cNvPr id="4881" name="Google Shape;4881;p87"/>
                <p:cNvGrpSpPr/>
                <p:nvPr/>
              </p:nvGrpSpPr>
              <p:grpSpPr>
                <a:xfrm>
                  <a:off x="1834208" y="3643867"/>
                  <a:ext cx="193185" cy="25622"/>
                  <a:chOff x="1834208" y="3643867"/>
                  <a:chExt cx="193185" cy="25622"/>
                </a:xfrm>
              </p:grpSpPr>
              <p:sp>
                <p:nvSpPr>
                  <p:cNvPr id="4882" name="Google Shape;4882;p8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7"/>
                <p:cNvGrpSpPr/>
                <p:nvPr/>
              </p:nvGrpSpPr>
              <p:grpSpPr>
                <a:xfrm>
                  <a:off x="1501054" y="3605478"/>
                  <a:ext cx="333165" cy="249240"/>
                  <a:chOff x="1501054" y="3605478"/>
                  <a:chExt cx="333165" cy="249240"/>
                </a:xfrm>
              </p:grpSpPr>
              <p:sp>
                <p:nvSpPr>
                  <p:cNvPr id="4885" name="Google Shape;4885;p8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87"/>
                  <p:cNvGrpSpPr/>
                  <p:nvPr/>
                </p:nvGrpSpPr>
                <p:grpSpPr>
                  <a:xfrm>
                    <a:off x="1501054" y="3655851"/>
                    <a:ext cx="155286" cy="198867"/>
                    <a:chOff x="1501054" y="3655851"/>
                    <a:chExt cx="155286" cy="198867"/>
                  </a:xfrm>
                </p:grpSpPr>
                <p:sp>
                  <p:nvSpPr>
                    <p:cNvPr id="4887" name="Google Shape;4887;p8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9" name="Google Shape;4889;p87"/>
              <p:cNvGrpSpPr/>
              <p:nvPr/>
            </p:nvGrpSpPr>
            <p:grpSpPr>
              <a:xfrm>
                <a:off x="724986" y="3800594"/>
                <a:ext cx="532950" cy="302090"/>
                <a:chOff x="724986" y="3800594"/>
                <a:chExt cx="532950" cy="302090"/>
              </a:xfrm>
            </p:grpSpPr>
            <p:grpSp>
              <p:nvGrpSpPr>
                <p:cNvPr id="4890" name="Google Shape;4890;p87"/>
                <p:cNvGrpSpPr/>
                <p:nvPr/>
              </p:nvGrpSpPr>
              <p:grpSpPr>
                <a:xfrm>
                  <a:off x="724986" y="4044367"/>
                  <a:ext cx="181314" cy="25626"/>
                  <a:chOff x="724986" y="4044367"/>
                  <a:chExt cx="181314" cy="25626"/>
                </a:xfrm>
              </p:grpSpPr>
              <p:sp>
                <p:nvSpPr>
                  <p:cNvPr id="4891" name="Google Shape;4891;p8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87"/>
                <p:cNvGrpSpPr/>
                <p:nvPr/>
              </p:nvGrpSpPr>
              <p:grpSpPr>
                <a:xfrm>
                  <a:off x="906290" y="3800594"/>
                  <a:ext cx="351646" cy="302090"/>
                  <a:chOff x="906290" y="3800594"/>
                  <a:chExt cx="351646" cy="302090"/>
                </a:xfrm>
              </p:grpSpPr>
              <p:grpSp>
                <p:nvGrpSpPr>
                  <p:cNvPr id="4894" name="Google Shape;4894;p87"/>
                  <p:cNvGrpSpPr/>
                  <p:nvPr/>
                </p:nvGrpSpPr>
                <p:grpSpPr>
                  <a:xfrm>
                    <a:off x="1084172" y="3842857"/>
                    <a:ext cx="173764" cy="217131"/>
                    <a:chOff x="1084172" y="3842857"/>
                    <a:chExt cx="173764" cy="217131"/>
                  </a:xfrm>
                </p:grpSpPr>
                <p:grpSp>
                  <p:nvGrpSpPr>
                    <p:cNvPr id="4895" name="Google Shape;4895;p87"/>
                    <p:cNvGrpSpPr/>
                    <p:nvPr/>
                  </p:nvGrpSpPr>
                  <p:grpSpPr>
                    <a:xfrm>
                      <a:off x="1156862" y="3936509"/>
                      <a:ext cx="101073" cy="25622"/>
                      <a:chOff x="1156862" y="3936509"/>
                      <a:chExt cx="101073" cy="25622"/>
                    </a:xfrm>
                  </p:grpSpPr>
                  <p:sp>
                    <p:nvSpPr>
                      <p:cNvPr id="4896" name="Google Shape;4896;p8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8" name="Google Shape;4898;p8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8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7"/>
                <p:cNvGrpSpPr/>
                <p:nvPr/>
              </p:nvGrpSpPr>
              <p:grpSpPr>
                <a:xfrm>
                  <a:off x="724986" y="3830189"/>
                  <a:ext cx="189533" cy="25626"/>
                  <a:chOff x="724986" y="3830189"/>
                  <a:chExt cx="189533" cy="25626"/>
                </a:xfrm>
              </p:grpSpPr>
              <p:sp>
                <p:nvSpPr>
                  <p:cNvPr id="4902" name="Google Shape;4902;p8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04" name="Google Shape;4904;p87"/>
          <p:cNvGrpSpPr/>
          <p:nvPr/>
        </p:nvGrpSpPr>
        <p:grpSpPr>
          <a:xfrm>
            <a:off x="2253298" y="2249677"/>
            <a:ext cx="948701" cy="935378"/>
            <a:chOff x="2253298" y="2428317"/>
            <a:chExt cx="948701" cy="935378"/>
          </a:xfrm>
        </p:grpSpPr>
        <p:sp>
          <p:nvSpPr>
            <p:cNvPr id="4905" name="Google Shape;4905;p8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1" name="Shape 4941"/>
        <p:cNvGrpSpPr/>
        <p:nvPr/>
      </p:nvGrpSpPr>
      <p:grpSpPr>
        <a:xfrm>
          <a:off x="0" y="0"/>
          <a:ext cx="0" cy="0"/>
          <a:chOff x="0" y="0"/>
          <a:chExt cx="0" cy="0"/>
        </a:xfrm>
      </p:grpSpPr>
      <p:grpSp>
        <p:nvGrpSpPr>
          <p:cNvPr id="4942" name="Google Shape;4942;p88"/>
          <p:cNvGrpSpPr/>
          <p:nvPr/>
        </p:nvGrpSpPr>
        <p:grpSpPr>
          <a:xfrm>
            <a:off x="3339744" y="952977"/>
            <a:ext cx="2363393" cy="1017867"/>
            <a:chOff x="3292400" y="1219146"/>
            <a:chExt cx="2615240" cy="1110239"/>
          </a:xfrm>
        </p:grpSpPr>
        <p:sp>
          <p:nvSpPr>
            <p:cNvPr id="4943" name="Google Shape;4943;p8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944" name="Google Shape;4944;p8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45" name="Google Shape;4945;p8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946" name="Google Shape;4946;p8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947" name="Google Shape;4947;p8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948" name="Google Shape;4948;p8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949" name="Google Shape;4949;p8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950" name="Google Shape;4950;p8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951" name="Google Shape;4951;p8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952" name="Google Shape;4952;p8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953" name="Google Shape;4953;p8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54" name="Google Shape;4954;p8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55" name="Google Shape;4955;p8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56" name="Google Shape;4956;p8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57" name="Google Shape;4957;p88"/>
            <p:cNvGrpSpPr/>
            <p:nvPr/>
          </p:nvGrpSpPr>
          <p:grpSpPr>
            <a:xfrm>
              <a:off x="3748438" y="1378608"/>
              <a:ext cx="2159202" cy="903971"/>
              <a:chOff x="1683525" y="2179850"/>
              <a:chExt cx="4519050" cy="2134525"/>
            </a:xfrm>
          </p:grpSpPr>
          <p:sp>
            <p:nvSpPr>
              <p:cNvPr id="4958" name="Google Shape;4958;p8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59" name="Google Shape;4959;p8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0" name="Google Shape;4960;p8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1" name="Google Shape;4961;p8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2" name="Google Shape;4962;p8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3" name="Google Shape;4963;p8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4" name="Google Shape;4964;p8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5" name="Google Shape;4965;p8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6" name="Google Shape;4966;p8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7" name="Google Shape;4967;p8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8" name="Google Shape;4968;p8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69" name="Google Shape;4969;p8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70" name="Google Shape;4970;p88"/>
          <p:cNvGraphicFramePr/>
          <p:nvPr/>
        </p:nvGraphicFramePr>
        <p:xfrm>
          <a:off x="5935838" y="2130450"/>
          <a:ext cx="3000000" cy="3000000"/>
        </p:xfrm>
        <a:graphic>
          <a:graphicData uri="http://schemas.openxmlformats.org/drawingml/2006/table">
            <a:tbl>
              <a:tblPr>
                <a:noFill/>
                <a:tableStyleId>{6CF0366D-FA9B-42A5-9943-595EE3ED626B}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71" name="Google Shape;4971;p88"/>
          <p:cNvGrpSpPr/>
          <p:nvPr/>
        </p:nvGrpSpPr>
        <p:grpSpPr>
          <a:xfrm>
            <a:off x="5913087" y="3189047"/>
            <a:ext cx="2519825" cy="1001454"/>
            <a:chOff x="1906114" y="789980"/>
            <a:chExt cx="1487676" cy="606868"/>
          </a:xfrm>
        </p:grpSpPr>
        <p:cxnSp>
          <p:nvCxnSpPr>
            <p:cNvPr id="4972" name="Google Shape;4972;p8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3" name="Google Shape;4973;p8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74" name="Google Shape;4974;p8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75" name="Google Shape;4975;p8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976" name="Google Shape;4976;p8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977" name="Google Shape;4977;p8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978" name="Google Shape;4978;p8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979" name="Google Shape;4979;p8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986" name="Google Shape;4986;p8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87" name="Google Shape;4987;p8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88" name="Google Shape;4988;p8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88"/>
          <p:cNvGrpSpPr/>
          <p:nvPr/>
        </p:nvGrpSpPr>
        <p:grpSpPr>
          <a:xfrm>
            <a:off x="712562" y="998005"/>
            <a:ext cx="2394370" cy="976502"/>
            <a:chOff x="749309" y="1112739"/>
            <a:chExt cx="2371603" cy="976502"/>
          </a:xfrm>
        </p:grpSpPr>
        <p:sp>
          <p:nvSpPr>
            <p:cNvPr id="4990" name="Google Shape;4990;p8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22" name="Google Shape;5022;p88"/>
          <p:cNvGraphicFramePr/>
          <p:nvPr/>
        </p:nvGraphicFramePr>
        <p:xfrm>
          <a:off x="5935863" y="996300"/>
          <a:ext cx="3000000" cy="3000000"/>
        </p:xfrm>
        <a:graphic>
          <a:graphicData uri="http://schemas.openxmlformats.org/drawingml/2006/table">
            <a:tbl>
              <a:tblPr>
                <a:noFill/>
                <a:tableStyleId>{6CF0366D-FA9B-42A5-9943-595EE3ED626B}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23" name="Google Shape;5023;p88"/>
          <p:cNvGraphicFramePr/>
          <p:nvPr/>
        </p:nvGraphicFramePr>
        <p:xfrm>
          <a:off x="3342575" y="2130450"/>
          <a:ext cx="3000000" cy="3000000"/>
        </p:xfrm>
        <a:graphic>
          <a:graphicData uri="http://schemas.openxmlformats.org/drawingml/2006/table">
            <a:tbl>
              <a:tblPr>
                <a:noFill/>
                <a:tableStyleId>{6CF0366D-FA9B-42A5-9943-595EE3ED626B}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24" name="Google Shape;5024;p88"/>
          <p:cNvGrpSpPr/>
          <p:nvPr/>
        </p:nvGrpSpPr>
        <p:grpSpPr>
          <a:xfrm>
            <a:off x="4086504" y="2517093"/>
            <a:ext cx="1517436" cy="74460"/>
            <a:chOff x="3980086" y="2804397"/>
            <a:chExt cx="1227600" cy="66900"/>
          </a:xfrm>
        </p:grpSpPr>
        <p:sp>
          <p:nvSpPr>
            <p:cNvPr id="5025" name="Google Shape;5025;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8"/>
          <p:cNvGrpSpPr/>
          <p:nvPr/>
        </p:nvGrpSpPr>
        <p:grpSpPr>
          <a:xfrm>
            <a:off x="4711569" y="2809680"/>
            <a:ext cx="892956" cy="74460"/>
            <a:chOff x="3980086" y="2804397"/>
            <a:chExt cx="1227600" cy="66900"/>
          </a:xfrm>
        </p:grpSpPr>
        <p:sp>
          <p:nvSpPr>
            <p:cNvPr id="5028" name="Google Shape;5028;p8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8"/>
          <p:cNvGrpSpPr/>
          <p:nvPr/>
        </p:nvGrpSpPr>
        <p:grpSpPr>
          <a:xfrm>
            <a:off x="3344661" y="3168563"/>
            <a:ext cx="2363244" cy="1005943"/>
            <a:chOff x="3358415" y="3361302"/>
            <a:chExt cx="2363244" cy="1024695"/>
          </a:xfrm>
        </p:grpSpPr>
        <p:grpSp>
          <p:nvGrpSpPr>
            <p:cNvPr id="5031" name="Google Shape;5031;p88"/>
            <p:cNvGrpSpPr/>
            <p:nvPr/>
          </p:nvGrpSpPr>
          <p:grpSpPr>
            <a:xfrm>
              <a:off x="3358415" y="3361302"/>
              <a:ext cx="441300" cy="1024695"/>
              <a:chOff x="3358415" y="3361302"/>
              <a:chExt cx="441300" cy="1024695"/>
            </a:xfrm>
          </p:grpSpPr>
          <p:sp>
            <p:nvSpPr>
              <p:cNvPr id="5032" name="Google Shape;5032;p8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8"/>
            <p:cNvGrpSpPr/>
            <p:nvPr/>
          </p:nvGrpSpPr>
          <p:grpSpPr>
            <a:xfrm>
              <a:off x="3838901" y="3361302"/>
              <a:ext cx="441300" cy="1024695"/>
              <a:chOff x="3838901" y="3361302"/>
              <a:chExt cx="441300" cy="1024695"/>
            </a:xfrm>
          </p:grpSpPr>
          <p:sp>
            <p:nvSpPr>
              <p:cNvPr id="5039" name="Google Shape;5039;p8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8"/>
            <p:cNvGrpSpPr/>
            <p:nvPr/>
          </p:nvGrpSpPr>
          <p:grpSpPr>
            <a:xfrm>
              <a:off x="4319387" y="3361302"/>
              <a:ext cx="441300" cy="1024695"/>
              <a:chOff x="4319387" y="3361302"/>
              <a:chExt cx="441300" cy="1024695"/>
            </a:xfrm>
          </p:grpSpPr>
          <p:sp>
            <p:nvSpPr>
              <p:cNvPr id="5046" name="Google Shape;5046;p8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8"/>
            <p:cNvGrpSpPr/>
            <p:nvPr/>
          </p:nvGrpSpPr>
          <p:grpSpPr>
            <a:xfrm>
              <a:off x="4799873" y="3361302"/>
              <a:ext cx="441300" cy="1024695"/>
              <a:chOff x="4799873" y="3361302"/>
              <a:chExt cx="441300" cy="1024695"/>
            </a:xfrm>
          </p:grpSpPr>
          <p:sp>
            <p:nvSpPr>
              <p:cNvPr id="5053" name="Google Shape;5053;p8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88"/>
            <p:cNvGrpSpPr/>
            <p:nvPr/>
          </p:nvGrpSpPr>
          <p:grpSpPr>
            <a:xfrm>
              <a:off x="5280360" y="3361302"/>
              <a:ext cx="441300" cy="1024695"/>
              <a:chOff x="5280360" y="3361302"/>
              <a:chExt cx="441300" cy="1024695"/>
            </a:xfrm>
          </p:grpSpPr>
          <p:sp>
            <p:nvSpPr>
              <p:cNvPr id="5060" name="Google Shape;5060;p8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66" name="Google Shape;5066;p88"/>
          <p:cNvGraphicFramePr/>
          <p:nvPr/>
        </p:nvGraphicFramePr>
        <p:xfrm>
          <a:off x="711088" y="2130450"/>
          <a:ext cx="3000000" cy="3000000"/>
        </p:xfrm>
        <a:graphic>
          <a:graphicData uri="http://schemas.openxmlformats.org/drawingml/2006/table">
            <a:tbl>
              <a:tblPr>
                <a:noFill/>
                <a:tableStyleId>{6CF0366D-FA9B-42A5-9943-595EE3ED626B}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67" name="Google Shape;5067;p88"/>
          <p:cNvGrpSpPr/>
          <p:nvPr/>
        </p:nvGrpSpPr>
        <p:grpSpPr>
          <a:xfrm>
            <a:off x="712613" y="3180175"/>
            <a:ext cx="2403614" cy="1005900"/>
            <a:chOff x="726450" y="3372825"/>
            <a:chExt cx="2403614" cy="1005900"/>
          </a:xfrm>
        </p:grpSpPr>
        <p:grpSp>
          <p:nvGrpSpPr>
            <p:cNvPr id="5068" name="Google Shape;5068;p88"/>
            <p:cNvGrpSpPr/>
            <p:nvPr/>
          </p:nvGrpSpPr>
          <p:grpSpPr>
            <a:xfrm>
              <a:off x="726450" y="3696000"/>
              <a:ext cx="2403614" cy="500898"/>
              <a:chOff x="726450" y="3696000"/>
              <a:chExt cx="2403614" cy="500898"/>
            </a:xfrm>
          </p:grpSpPr>
          <p:sp>
            <p:nvSpPr>
              <p:cNvPr id="5069" name="Google Shape;5069;p8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0" name="Google Shape;5070;p8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71" name="Google Shape;5071;p88"/>
            <p:cNvGrpSpPr/>
            <p:nvPr/>
          </p:nvGrpSpPr>
          <p:grpSpPr>
            <a:xfrm>
              <a:off x="1348050" y="3372825"/>
              <a:ext cx="1720425" cy="1005900"/>
              <a:chOff x="1348050" y="3372825"/>
              <a:chExt cx="1720425" cy="1005900"/>
            </a:xfrm>
          </p:grpSpPr>
          <p:sp>
            <p:nvSpPr>
              <p:cNvPr id="5072" name="Google Shape;5072;p8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3" name="Google Shape;5073;p8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4" name="Google Shape;5074;p8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5" name="Google Shape;5075;p8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76" name="Google Shape;5076;p8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77" name="Google Shape;5077;p88"/>
            <p:cNvGrpSpPr/>
            <p:nvPr/>
          </p:nvGrpSpPr>
          <p:grpSpPr>
            <a:xfrm>
              <a:off x="1455707" y="3731058"/>
              <a:ext cx="1491150" cy="417657"/>
              <a:chOff x="1455707" y="3731058"/>
              <a:chExt cx="1491150" cy="417657"/>
            </a:xfrm>
          </p:grpSpPr>
          <p:grpSp>
            <p:nvGrpSpPr>
              <p:cNvPr id="5078" name="Google Shape;5078;p88"/>
              <p:cNvGrpSpPr/>
              <p:nvPr/>
            </p:nvGrpSpPr>
            <p:grpSpPr>
              <a:xfrm>
                <a:off x="1472938" y="3745828"/>
                <a:ext cx="72126" cy="53788"/>
                <a:chOff x="1472938" y="3745828"/>
                <a:chExt cx="72126" cy="53788"/>
              </a:xfrm>
            </p:grpSpPr>
            <p:sp>
              <p:nvSpPr>
                <p:cNvPr id="5079" name="Google Shape;5079;p8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88"/>
              <p:cNvGrpSpPr/>
              <p:nvPr/>
            </p:nvGrpSpPr>
            <p:grpSpPr>
              <a:xfrm>
                <a:off x="1819181" y="4089633"/>
                <a:ext cx="72126" cy="53788"/>
                <a:chOff x="1819181" y="4089633"/>
                <a:chExt cx="72126" cy="53788"/>
              </a:xfrm>
            </p:grpSpPr>
            <p:sp>
              <p:nvSpPr>
                <p:cNvPr id="5082" name="Google Shape;5082;p8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88"/>
              <p:cNvGrpSpPr/>
              <p:nvPr/>
            </p:nvGrpSpPr>
            <p:grpSpPr>
              <a:xfrm>
                <a:off x="1455707" y="4084171"/>
                <a:ext cx="64321" cy="64544"/>
                <a:chOff x="1455707" y="4084171"/>
                <a:chExt cx="64321" cy="64544"/>
              </a:xfrm>
            </p:grpSpPr>
            <p:sp>
              <p:nvSpPr>
                <p:cNvPr id="5085" name="Google Shape;5085;p8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88"/>
              <p:cNvGrpSpPr/>
              <p:nvPr/>
            </p:nvGrpSpPr>
            <p:grpSpPr>
              <a:xfrm>
                <a:off x="1818610" y="3731058"/>
                <a:ext cx="64321" cy="64544"/>
                <a:chOff x="1818610" y="3731058"/>
                <a:chExt cx="64321" cy="64544"/>
              </a:xfrm>
            </p:grpSpPr>
            <p:sp>
              <p:nvSpPr>
                <p:cNvPr id="5088" name="Google Shape;5088;p8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8"/>
              <p:cNvGrpSpPr/>
              <p:nvPr/>
            </p:nvGrpSpPr>
            <p:grpSpPr>
              <a:xfrm>
                <a:off x="2172491" y="4089633"/>
                <a:ext cx="72126" cy="53788"/>
                <a:chOff x="2172491" y="4089633"/>
                <a:chExt cx="72126" cy="53788"/>
              </a:xfrm>
            </p:grpSpPr>
            <p:sp>
              <p:nvSpPr>
                <p:cNvPr id="5091" name="Google Shape;5091;p8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8"/>
              <p:cNvGrpSpPr/>
              <p:nvPr/>
            </p:nvGrpSpPr>
            <p:grpSpPr>
              <a:xfrm>
                <a:off x="2171920" y="3731058"/>
                <a:ext cx="64321" cy="64544"/>
                <a:chOff x="2171920" y="3731058"/>
                <a:chExt cx="64321" cy="64544"/>
              </a:xfrm>
            </p:grpSpPr>
            <p:sp>
              <p:nvSpPr>
                <p:cNvPr id="5094" name="Google Shape;5094;p8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8"/>
              <p:cNvGrpSpPr/>
              <p:nvPr/>
            </p:nvGrpSpPr>
            <p:grpSpPr>
              <a:xfrm>
                <a:off x="2874730" y="3745828"/>
                <a:ext cx="72126" cy="53788"/>
                <a:chOff x="2874730" y="3745828"/>
                <a:chExt cx="72126" cy="53788"/>
              </a:xfrm>
            </p:grpSpPr>
            <p:sp>
              <p:nvSpPr>
                <p:cNvPr id="5097" name="Google Shape;5097;p8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88"/>
              <p:cNvGrpSpPr/>
              <p:nvPr/>
            </p:nvGrpSpPr>
            <p:grpSpPr>
              <a:xfrm>
                <a:off x="2878589" y="4081481"/>
                <a:ext cx="64321" cy="64544"/>
                <a:chOff x="2878589" y="4081481"/>
                <a:chExt cx="64321" cy="64544"/>
              </a:xfrm>
            </p:grpSpPr>
            <p:sp>
              <p:nvSpPr>
                <p:cNvPr id="5100" name="Google Shape;5100;p8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8"/>
              <p:cNvGrpSpPr/>
              <p:nvPr/>
            </p:nvGrpSpPr>
            <p:grpSpPr>
              <a:xfrm>
                <a:off x="2525796" y="4089633"/>
                <a:ext cx="72126" cy="53788"/>
                <a:chOff x="2525796" y="4089633"/>
                <a:chExt cx="72126" cy="53788"/>
              </a:xfrm>
            </p:grpSpPr>
            <p:sp>
              <p:nvSpPr>
                <p:cNvPr id="5103" name="Google Shape;5103;p8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8"/>
              <p:cNvGrpSpPr/>
              <p:nvPr/>
            </p:nvGrpSpPr>
            <p:grpSpPr>
              <a:xfrm>
                <a:off x="2525225" y="3731058"/>
                <a:ext cx="64321" cy="64544"/>
                <a:chOff x="2525225" y="3731058"/>
                <a:chExt cx="64321" cy="64544"/>
              </a:xfrm>
            </p:grpSpPr>
            <p:sp>
              <p:nvSpPr>
                <p:cNvPr id="5106" name="Google Shape;5106;p8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grpSp>
        <p:nvGrpSpPr>
          <p:cNvPr id="5112" name="Google Shape;5112;p89"/>
          <p:cNvGrpSpPr/>
          <p:nvPr/>
        </p:nvGrpSpPr>
        <p:grpSpPr>
          <a:xfrm>
            <a:off x="716991" y="971306"/>
            <a:ext cx="845921" cy="690752"/>
            <a:chOff x="732428" y="1198513"/>
            <a:chExt cx="845921" cy="690752"/>
          </a:xfrm>
        </p:grpSpPr>
        <p:grpSp>
          <p:nvGrpSpPr>
            <p:cNvPr id="5113" name="Google Shape;5113;p89"/>
            <p:cNvGrpSpPr/>
            <p:nvPr/>
          </p:nvGrpSpPr>
          <p:grpSpPr>
            <a:xfrm>
              <a:off x="823030" y="1198513"/>
              <a:ext cx="755319" cy="690752"/>
              <a:chOff x="823030" y="1198513"/>
              <a:chExt cx="755319" cy="690752"/>
            </a:xfrm>
          </p:grpSpPr>
          <p:sp>
            <p:nvSpPr>
              <p:cNvPr id="5114" name="Google Shape;5114;p8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9"/>
            <p:cNvGrpSpPr/>
            <p:nvPr/>
          </p:nvGrpSpPr>
          <p:grpSpPr>
            <a:xfrm>
              <a:off x="732428" y="1239937"/>
              <a:ext cx="739912" cy="607886"/>
              <a:chOff x="732428" y="1239937"/>
              <a:chExt cx="739912" cy="607886"/>
            </a:xfrm>
          </p:grpSpPr>
          <p:sp>
            <p:nvSpPr>
              <p:cNvPr id="5117" name="Google Shape;5117;p8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9"/>
            <p:cNvGrpSpPr/>
            <p:nvPr/>
          </p:nvGrpSpPr>
          <p:grpSpPr>
            <a:xfrm>
              <a:off x="732428" y="1277018"/>
              <a:ext cx="702832" cy="533758"/>
              <a:chOff x="732428" y="1277018"/>
              <a:chExt cx="702832" cy="533758"/>
            </a:xfrm>
          </p:grpSpPr>
          <p:sp>
            <p:nvSpPr>
              <p:cNvPr id="5120" name="Google Shape;5120;p8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9"/>
            <p:cNvGrpSpPr/>
            <p:nvPr/>
          </p:nvGrpSpPr>
          <p:grpSpPr>
            <a:xfrm>
              <a:off x="931170" y="1306653"/>
              <a:ext cx="647179" cy="474455"/>
              <a:chOff x="931170" y="1306653"/>
              <a:chExt cx="647179" cy="474455"/>
            </a:xfrm>
          </p:grpSpPr>
          <p:sp>
            <p:nvSpPr>
              <p:cNvPr id="5123" name="Google Shape;5123;p8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8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89"/>
          <p:cNvGrpSpPr/>
          <p:nvPr/>
        </p:nvGrpSpPr>
        <p:grpSpPr>
          <a:xfrm>
            <a:off x="3948600" y="971313"/>
            <a:ext cx="634656" cy="699982"/>
            <a:chOff x="5985650" y="2860025"/>
            <a:chExt cx="1396075" cy="1539775"/>
          </a:xfrm>
        </p:grpSpPr>
        <p:sp>
          <p:nvSpPr>
            <p:cNvPr id="5127" name="Google Shape;5127;p8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89"/>
          <p:cNvGrpSpPr/>
          <p:nvPr/>
        </p:nvGrpSpPr>
        <p:grpSpPr>
          <a:xfrm>
            <a:off x="4704250" y="971306"/>
            <a:ext cx="725845" cy="699975"/>
            <a:chOff x="4249973" y="1201875"/>
            <a:chExt cx="1958568" cy="1888762"/>
          </a:xfrm>
        </p:grpSpPr>
        <p:sp>
          <p:nvSpPr>
            <p:cNvPr id="5160" name="Google Shape;5160;p8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89"/>
            <p:cNvGrpSpPr/>
            <p:nvPr/>
          </p:nvGrpSpPr>
          <p:grpSpPr>
            <a:xfrm>
              <a:off x="5853086" y="1789142"/>
              <a:ext cx="355454" cy="1048099"/>
              <a:chOff x="5576108" y="2016725"/>
              <a:chExt cx="565200" cy="1666560"/>
            </a:xfrm>
          </p:grpSpPr>
          <p:sp>
            <p:nvSpPr>
              <p:cNvPr id="5162" name="Google Shape;5162;p8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63" name="Google Shape;5163;p8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9"/>
            <p:cNvGrpSpPr/>
            <p:nvPr/>
          </p:nvGrpSpPr>
          <p:grpSpPr>
            <a:xfrm>
              <a:off x="4869455" y="2691676"/>
              <a:ext cx="1013897" cy="398961"/>
              <a:chOff x="4012057" y="3451825"/>
              <a:chExt cx="1612175" cy="634379"/>
            </a:xfrm>
          </p:grpSpPr>
          <p:sp>
            <p:nvSpPr>
              <p:cNvPr id="5165" name="Google Shape;5165;p8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66" name="Google Shape;5166;p8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9"/>
            <p:cNvGrpSpPr/>
            <p:nvPr/>
          </p:nvGrpSpPr>
          <p:grpSpPr>
            <a:xfrm>
              <a:off x="4276937" y="2155961"/>
              <a:ext cx="651965" cy="891358"/>
              <a:chOff x="3069908" y="2599997"/>
              <a:chExt cx="1036675" cy="1417328"/>
            </a:xfrm>
          </p:grpSpPr>
          <p:sp>
            <p:nvSpPr>
              <p:cNvPr id="5168" name="Google Shape;5168;p8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69" name="Google Shape;5169;p8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89"/>
            <p:cNvGrpSpPr/>
            <p:nvPr/>
          </p:nvGrpSpPr>
          <p:grpSpPr>
            <a:xfrm>
              <a:off x="5054918" y="1201875"/>
              <a:ext cx="999548" cy="602711"/>
              <a:chOff x="4306958" y="1082925"/>
              <a:chExt cx="1589359" cy="958358"/>
            </a:xfrm>
          </p:grpSpPr>
          <p:sp>
            <p:nvSpPr>
              <p:cNvPr id="5171" name="Google Shape;5171;p8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2" name="Google Shape;5172;p8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89"/>
            <p:cNvGrpSpPr/>
            <p:nvPr/>
          </p:nvGrpSpPr>
          <p:grpSpPr>
            <a:xfrm>
              <a:off x="4249973" y="1303451"/>
              <a:ext cx="799317" cy="841334"/>
              <a:chOff x="3027033" y="1244439"/>
              <a:chExt cx="1270977" cy="1337786"/>
            </a:xfrm>
          </p:grpSpPr>
          <p:sp>
            <p:nvSpPr>
              <p:cNvPr id="5174" name="Google Shape;5174;p8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75" name="Google Shape;5175;p8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6" name="Google Shape;5176;p89"/>
          <p:cNvGrpSpPr/>
          <p:nvPr/>
        </p:nvGrpSpPr>
        <p:grpSpPr>
          <a:xfrm>
            <a:off x="4057114" y="1858087"/>
            <a:ext cx="750769" cy="683784"/>
            <a:chOff x="4204684" y="2104422"/>
            <a:chExt cx="699822" cy="637382"/>
          </a:xfrm>
        </p:grpSpPr>
        <p:grpSp>
          <p:nvGrpSpPr>
            <p:cNvPr id="5177" name="Google Shape;5177;p89"/>
            <p:cNvGrpSpPr/>
            <p:nvPr/>
          </p:nvGrpSpPr>
          <p:grpSpPr>
            <a:xfrm>
              <a:off x="4204684" y="2430067"/>
              <a:ext cx="342957" cy="311738"/>
              <a:chOff x="4204684" y="2430067"/>
              <a:chExt cx="342957" cy="311738"/>
            </a:xfrm>
          </p:grpSpPr>
          <p:sp>
            <p:nvSpPr>
              <p:cNvPr id="5178" name="Google Shape;5178;p8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9"/>
            <p:cNvGrpSpPr/>
            <p:nvPr/>
          </p:nvGrpSpPr>
          <p:grpSpPr>
            <a:xfrm>
              <a:off x="4561586" y="2430067"/>
              <a:ext cx="342920" cy="311738"/>
              <a:chOff x="4561586" y="2430067"/>
              <a:chExt cx="342920" cy="311738"/>
            </a:xfrm>
          </p:grpSpPr>
          <p:sp>
            <p:nvSpPr>
              <p:cNvPr id="5181" name="Google Shape;5181;p8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9"/>
            <p:cNvGrpSpPr/>
            <p:nvPr/>
          </p:nvGrpSpPr>
          <p:grpSpPr>
            <a:xfrm>
              <a:off x="4561586" y="2104422"/>
              <a:ext cx="342920" cy="311738"/>
              <a:chOff x="4561586" y="2104422"/>
              <a:chExt cx="342920" cy="311738"/>
            </a:xfrm>
          </p:grpSpPr>
          <p:sp>
            <p:nvSpPr>
              <p:cNvPr id="5184" name="Google Shape;5184;p8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89"/>
            <p:cNvGrpSpPr/>
            <p:nvPr/>
          </p:nvGrpSpPr>
          <p:grpSpPr>
            <a:xfrm>
              <a:off x="4204684" y="2104422"/>
              <a:ext cx="342957" cy="311664"/>
              <a:chOff x="4204684" y="2104422"/>
              <a:chExt cx="342957" cy="311664"/>
            </a:xfrm>
          </p:grpSpPr>
          <p:sp>
            <p:nvSpPr>
              <p:cNvPr id="5187" name="Google Shape;5187;p8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9" name="Google Shape;5189;p89"/>
          <p:cNvGrpSpPr/>
          <p:nvPr/>
        </p:nvGrpSpPr>
        <p:grpSpPr>
          <a:xfrm>
            <a:off x="5521547" y="971301"/>
            <a:ext cx="660591" cy="688867"/>
            <a:chOff x="5830645" y="1267368"/>
            <a:chExt cx="530340" cy="553040"/>
          </a:xfrm>
        </p:grpSpPr>
        <p:sp>
          <p:nvSpPr>
            <p:cNvPr id="5190" name="Google Shape;5190;p8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1" name="Google Shape;5191;p89"/>
            <p:cNvGrpSpPr/>
            <p:nvPr/>
          </p:nvGrpSpPr>
          <p:grpSpPr>
            <a:xfrm>
              <a:off x="5830645" y="1267368"/>
              <a:ext cx="259743" cy="269909"/>
              <a:chOff x="5830645" y="1267368"/>
              <a:chExt cx="259743" cy="269909"/>
            </a:xfrm>
          </p:grpSpPr>
          <p:sp>
            <p:nvSpPr>
              <p:cNvPr id="5192" name="Google Shape;5192;p8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89"/>
            <p:cNvGrpSpPr/>
            <p:nvPr/>
          </p:nvGrpSpPr>
          <p:grpSpPr>
            <a:xfrm>
              <a:off x="6101293" y="1267368"/>
              <a:ext cx="259692" cy="269909"/>
              <a:chOff x="6101293" y="1267368"/>
              <a:chExt cx="259692" cy="269909"/>
            </a:xfrm>
          </p:grpSpPr>
          <p:sp>
            <p:nvSpPr>
              <p:cNvPr id="5195" name="Google Shape;5195;p8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9"/>
            <p:cNvGrpSpPr/>
            <p:nvPr/>
          </p:nvGrpSpPr>
          <p:grpSpPr>
            <a:xfrm>
              <a:off x="5830645" y="1550500"/>
              <a:ext cx="259692" cy="269909"/>
              <a:chOff x="5830645" y="1550500"/>
              <a:chExt cx="259692" cy="269909"/>
            </a:xfrm>
          </p:grpSpPr>
          <p:sp>
            <p:nvSpPr>
              <p:cNvPr id="5198" name="Google Shape;5198;p8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9"/>
            <p:cNvGrpSpPr/>
            <p:nvPr/>
          </p:nvGrpSpPr>
          <p:grpSpPr>
            <a:xfrm>
              <a:off x="6101293" y="1550500"/>
              <a:ext cx="259692" cy="269909"/>
              <a:chOff x="6101293" y="1550500"/>
              <a:chExt cx="259692" cy="269909"/>
            </a:xfrm>
          </p:grpSpPr>
          <p:sp>
            <p:nvSpPr>
              <p:cNvPr id="5201" name="Google Shape;5201;p8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3" name="Google Shape;5203;p89"/>
          <p:cNvGrpSpPr/>
          <p:nvPr/>
        </p:nvGrpSpPr>
        <p:grpSpPr>
          <a:xfrm>
            <a:off x="723700" y="1861760"/>
            <a:ext cx="697154" cy="679574"/>
            <a:chOff x="2679875" y="2361475"/>
            <a:chExt cx="780425" cy="760575"/>
          </a:xfrm>
        </p:grpSpPr>
        <p:sp>
          <p:nvSpPr>
            <p:cNvPr id="5204" name="Google Shape;5204;p8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89"/>
          <p:cNvGrpSpPr/>
          <p:nvPr/>
        </p:nvGrpSpPr>
        <p:grpSpPr>
          <a:xfrm>
            <a:off x="3122859" y="971352"/>
            <a:ext cx="735829" cy="684547"/>
            <a:chOff x="3351965" y="1148808"/>
            <a:chExt cx="750770" cy="698375"/>
          </a:xfrm>
        </p:grpSpPr>
        <p:grpSp>
          <p:nvGrpSpPr>
            <p:cNvPr id="5211" name="Google Shape;5211;p89"/>
            <p:cNvGrpSpPr/>
            <p:nvPr/>
          </p:nvGrpSpPr>
          <p:grpSpPr>
            <a:xfrm>
              <a:off x="3586796" y="1148808"/>
              <a:ext cx="294857" cy="286830"/>
              <a:chOff x="3750225" y="1774000"/>
              <a:chExt cx="149575" cy="145525"/>
            </a:xfrm>
          </p:grpSpPr>
          <p:sp>
            <p:nvSpPr>
              <p:cNvPr id="5212" name="Google Shape;5212;p8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9"/>
            <p:cNvGrpSpPr/>
            <p:nvPr/>
          </p:nvGrpSpPr>
          <p:grpSpPr>
            <a:xfrm>
              <a:off x="3779245" y="1375768"/>
              <a:ext cx="323490" cy="286978"/>
              <a:chOff x="3847850" y="1889150"/>
              <a:chExt cx="164100" cy="145600"/>
            </a:xfrm>
          </p:grpSpPr>
          <p:sp>
            <p:nvSpPr>
              <p:cNvPr id="5215" name="Google Shape;5215;p8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9"/>
            <p:cNvGrpSpPr/>
            <p:nvPr/>
          </p:nvGrpSpPr>
          <p:grpSpPr>
            <a:xfrm>
              <a:off x="3351965" y="1330435"/>
              <a:ext cx="295449" cy="285401"/>
              <a:chOff x="3631100" y="1866150"/>
              <a:chExt cx="149875" cy="144800"/>
            </a:xfrm>
          </p:grpSpPr>
          <p:sp>
            <p:nvSpPr>
              <p:cNvPr id="5218" name="Google Shape;5218;p8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9"/>
            <p:cNvGrpSpPr/>
            <p:nvPr/>
          </p:nvGrpSpPr>
          <p:grpSpPr>
            <a:xfrm>
              <a:off x="3548208" y="1560352"/>
              <a:ext cx="294808" cy="286830"/>
              <a:chOff x="3730650" y="1982800"/>
              <a:chExt cx="149550" cy="145525"/>
            </a:xfrm>
          </p:grpSpPr>
          <p:sp>
            <p:nvSpPr>
              <p:cNvPr id="5221" name="Google Shape;5221;p8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3" name="Google Shape;5223;p89"/>
          <p:cNvGrpSpPr/>
          <p:nvPr/>
        </p:nvGrpSpPr>
        <p:grpSpPr>
          <a:xfrm>
            <a:off x="7624512" y="971306"/>
            <a:ext cx="804565" cy="677795"/>
            <a:chOff x="7636443" y="1204988"/>
            <a:chExt cx="804565" cy="677795"/>
          </a:xfrm>
        </p:grpSpPr>
        <p:grpSp>
          <p:nvGrpSpPr>
            <p:cNvPr id="5224" name="Google Shape;5224;p89"/>
            <p:cNvGrpSpPr/>
            <p:nvPr/>
          </p:nvGrpSpPr>
          <p:grpSpPr>
            <a:xfrm>
              <a:off x="7636443" y="1509705"/>
              <a:ext cx="804565" cy="373078"/>
              <a:chOff x="7636443" y="1509705"/>
              <a:chExt cx="804565" cy="373078"/>
            </a:xfrm>
          </p:grpSpPr>
          <p:sp>
            <p:nvSpPr>
              <p:cNvPr id="5225" name="Google Shape;5225;p8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9"/>
            <p:cNvGrpSpPr/>
            <p:nvPr/>
          </p:nvGrpSpPr>
          <p:grpSpPr>
            <a:xfrm>
              <a:off x="7636443" y="1408133"/>
              <a:ext cx="804565" cy="373078"/>
              <a:chOff x="7636443" y="1408133"/>
              <a:chExt cx="804565" cy="373078"/>
            </a:xfrm>
          </p:grpSpPr>
          <p:sp>
            <p:nvSpPr>
              <p:cNvPr id="5228" name="Google Shape;5228;p8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89"/>
            <p:cNvGrpSpPr/>
            <p:nvPr/>
          </p:nvGrpSpPr>
          <p:grpSpPr>
            <a:xfrm>
              <a:off x="7636443" y="1306560"/>
              <a:ext cx="804565" cy="373078"/>
              <a:chOff x="7636443" y="1306560"/>
              <a:chExt cx="804565" cy="373078"/>
            </a:xfrm>
          </p:grpSpPr>
          <p:sp>
            <p:nvSpPr>
              <p:cNvPr id="5231" name="Google Shape;5231;p8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9"/>
            <p:cNvGrpSpPr/>
            <p:nvPr/>
          </p:nvGrpSpPr>
          <p:grpSpPr>
            <a:xfrm>
              <a:off x="7636443" y="1204988"/>
              <a:ext cx="804565" cy="373078"/>
              <a:chOff x="7636443" y="1204988"/>
              <a:chExt cx="804565" cy="373078"/>
            </a:xfrm>
          </p:grpSpPr>
          <p:sp>
            <p:nvSpPr>
              <p:cNvPr id="5234" name="Google Shape;5234;p8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6" name="Google Shape;5236;p89"/>
          <p:cNvGrpSpPr/>
          <p:nvPr/>
        </p:nvGrpSpPr>
        <p:grpSpPr>
          <a:xfrm>
            <a:off x="4963358" y="1878721"/>
            <a:ext cx="661339" cy="661188"/>
            <a:chOff x="3990000" y="975400"/>
            <a:chExt cx="3934200" cy="3933300"/>
          </a:xfrm>
        </p:grpSpPr>
        <p:sp>
          <p:nvSpPr>
            <p:cNvPr id="5237" name="Google Shape;5237;p8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89"/>
          <p:cNvGrpSpPr/>
          <p:nvPr/>
        </p:nvGrpSpPr>
        <p:grpSpPr>
          <a:xfrm>
            <a:off x="6607006" y="1857359"/>
            <a:ext cx="868881" cy="684241"/>
            <a:chOff x="6598259" y="2078634"/>
            <a:chExt cx="868881" cy="684241"/>
          </a:xfrm>
        </p:grpSpPr>
        <p:sp>
          <p:nvSpPr>
            <p:cNvPr id="5242" name="Google Shape;5242;p8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8" name="Google Shape;5248;p89"/>
            <p:cNvGrpSpPr/>
            <p:nvPr/>
          </p:nvGrpSpPr>
          <p:grpSpPr>
            <a:xfrm>
              <a:off x="6808175" y="2078634"/>
              <a:ext cx="452229" cy="684241"/>
              <a:chOff x="6808175" y="2078634"/>
              <a:chExt cx="452229" cy="684241"/>
            </a:xfrm>
          </p:grpSpPr>
          <p:sp>
            <p:nvSpPr>
              <p:cNvPr id="5249" name="Google Shape;5249;p8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89"/>
              <p:cNvGrpSpPr/>
              <p:nvPr/>
            </p:nvGrpSpPr>
            <p:grpSpPr>
              <a:xfrm>
                <a:off x="6821586" y="2078634"/>
                <a:ext cx="426871" cy="684241"/>
                <a:chOff x="6821586" y="2078634"/>
                <a:chExt cx="426871" cy="684241"/>
              </a:xfrm>
            </p:grpSpPr>
            <p:grpSp>
              <p:nvGrpSpPr>
                <p:cNvPr id="5256" name="Google Shape;5256;p89"/>
                <p:cNvGrpSpPr/>
                <p:nvPr/>
              </p:nvGrpSpPr>
              <p:grpSpPr>
                <a:xfrm>
                  <a:off x="6821586" y="2078634"/>
                  <a:ext cx="426871" cy="684241"/>
                  <a:chOff x="6821586" y="2078634"/>
                  <a:chExt cx="426871" cy="684241"/>
                </a:xfrm>
              </p:grpSpPr>
              <p:sp>
                <p:nvSpPr>
                  <p:cNvPr id="5257" name="Google Shape;5257;p8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6" name="Google Shape;5276;p8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82" name="Google Shape;5282;p89"/>
          <p:cNvGrpSpPr/>
          <p:nvPr/>
        </p:nvGrpSpPr>
        <p:grpSpPr>
          <a:xfrm>
            <a:off x="5780173" y="1862968"/>
            <a:ext cx="671358" cy="671358"/>
            <a:chOff x="6535625" y="760425"/>
            <a:chExt cx="1665900" cy="1665900"/>
          </a:xfrm>
        </p:grpSpPr>
        <p:sp>
          <p:nvSpPr>
            <p:cNvPr id="5283" name="Google Shape;5283;p8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9"/>
          <p:cNvGrpSpPr/>
          <p:nvPr/>
        </p:nvGrpSpPr>
        <p:grpSpPr>
          <a:xfrm>
            <a:off x="716989" y="3531368"/>
            <a:ext cx="1340789" cy="640830"/>
            <a:chOff x="238125" y="1151100"/>
            <a:chExt cx="7139450" cy="3412300"/>
          </a:xfrm>
        </p:grpSpPr>
        <p:sp>
          <p:nvSpPr>
            <p:cNvPr id="5288" name="Google Shape;5288;p8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89"/>
          <p:cNvGrpSpPr/>
          <p:nvPr/>
        </p:nvGrpSpPr>
        <p:grpSpPr>
          <a:xfrm>
            <a:off x="5584212" y="2734649"/>
            <a:ext cx="985357" cy="585764"/>
            <a:chOff x="5145061" y="2881789"/>
            <a:chExt cx="1107641" cy="658458"/>
          </a:xfrm>
        </p:grpSpPr>
        <p:grpSp>
          <p:nvGrpSpPr>
            <p:cNvPr id="5301" name="Google Shape;5301;p89"/>
            <p:cNvGrpSpPr/>
            <p:nvPr/>
          </p:nvGrpSpPr>
          <p:grpSpPr>
            <a:xfrm>
              <a:off x="5722989" y="3244587"/>
              <a:ext cx="529713" cy="295659"/>
              <a:chOff x="5722989" y="3244587"/>
              <a:chExt cx="529713" cy="295659"/>
            </a:xfrm>
          </p:grpSpPr>
          <p:sp>
            <p:nvSpPr>
              <p:cNvPr id="5302" name="Google Shape;5302;p8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3" name="Google Shape;5303;p8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4" name="Google Shape;5304;p89"/>
            <p:cNvGrpSpPr/>
            <p:nvPr/>
          </p:nvGrpSpPr>
          <p:grpSpPr>
            <a:xfrm>
              <a:off x="5145061" y="3244587"/>
              <a:ext cx="536807" cy="295659"/>
              <a:chOff x="5145061" y="3244587"/>
              <a:chExt cx="536807" cy="295659"/>
            </a:xfrm>
          </p:grpSpPr>
          <p:sp>
            <p:nvSpPr>
              <p:cNvPr id="5305" name="Google Shape;5305;p8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6" name="Google Shape;5306;p8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07" name="Google Shape;5307;p89"/>
            <p:cNvGrpSpPr/>
            <p:nvPr/>
          </p:nvGrpSpPr>
          <p:grpSpPr>
            <a:xfrm>
              <a:off x="5341327" y="2898245"/>
              <a:ext cx="532309" cy="614891"/>
              <a:chOff x="5341327" y="2898245"/>
              <a:chExt cx="532309" cy="614891"/>
            </a:xfrm>
          </p:grpSpPr>
          <p:sp>
            <p:nvSpPr>
              <p:cNvPr id="5308" name="Google Shape;5308;p8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09" name="Google Shape;5309;p8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10" name="Google Shape;5310;p89"/>
            <p:cNvGrpSpPr/>
            <p:nvPr/>
          </p:nvGrpSpPr>
          <p:grpSpPr>
            <a:xfrm>
              <a:off x="5532290" y="2881789"/>
              <a:ext cx="620516" cy="305456"/>
              <a:chOff x="5532290" y="2881789"/>
              <a:chExt cx="620516" cy="305456"/>
            </a:xfrm>
          </p:grpSpPr>
          <p:sp>
            <p:nvSpPr>
              <p:cNvPr id="5311" name="Google Shape;5311;p8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12" name="Google Shape;5312;p8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13" name="Google Shape;5313;p89"/>
          <p:cNvGrpSpPr/>
          <p:nvPr/>
        </p:nvGrpSpPr>
        <p:grpSpPr>
          <a:xfrm>
            <a:off x="8163135" y="3526707"/>
            <a:ext cx="269068" cy="645491"/>
            <a:chOff x="7026852" y="3311869"/>
            <a:chExt cx="434331" cy="1041954"/>
          </a:xfrm>
        </p:grpSpPr>
        <p:sp>
          <p:nvSpPr>
            <p:cNvPr id="5314" name="Google Shape;5314;p8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89"/>
          <p:cNvGrpSpPr/>
          <p:nvPr/>
        </p:nvGrpSpPr>
        <p:grpSpPr>
          <a:xfrm>
            <a:off x="6179716" y="3565945"/>
            <a:ext cx="293882" cy="293836"/>
            <a:chOff x="4873519" y="3311869"/>
            <a:chExt cx="499374" cy="499296"/>
          </a:xfrm>
        </p:grpSpPr>
        <p:sp>
          <p:nvSpPr>
            <p:cNvPr id="5318" name="Google Shape;5318;p8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9"/>
          <p:cNvGrpSpPr/>
          <p:nvPr/>
        </p:nvGrpSpPr>
        <p:grpSpPr>
          <a:xfrm>
            <a:off x="6179716" y="3878316"/>
            <a:ext cx="293882" cy="293882"/>
            <a:chOff x="4873519" y="3875839"/>
            <a:chExt cx="499374" cy="499374"/>
          </a:xfrm>
        </p:grpSpPr>
        <p:sp>
          <p:nvSpPr>
            <p:cNvPr id="5321" name="Google Shape;5321;p8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9"/>
          <p:cNvGrpSpPr/>
          <p:nvPr/>
        </p:nvGrpSpPr>
        <p:grpSpPr>
          <a:xfrm>
            <a:off x="2410244" y="1850269"/>
            <a:ext cx="698104" cy="698208"/>
            <a:chOff x="2565073" y="2075876"/>
            <a:chExt cx="672482" cy="672518"/>
          </a:xfrm>
        </p:grpSpPr>
        <p:sp>
          <p:nvSpPr>
            <p:cNvPr id="5324" name="Google Shape;5324;p8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89"/>
          <p:cNvGrpSpPr/>
          <p:nvPr/>
        </p:nvGrpSpPr>
        <p:grpSpPr>
          <a:xfrm>
            <a:off x="5633655" y="3534869"/>
            <a:ext cx="438354" cy="637329"/>
            <a:chOff x="1697726" y="3244179"/>
            <a:chExt cx="788124" cy="1146069"/>
          </a:xfrm>
        </p:grpSpPr>
        <p:sp>
          <p:nvSpPr>
            <p:cNvPr id="5331" name="Google Shape;5331;p8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89"/>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89"/>
          <p:cNvGrpSpPr/>
          <p:nvPr/>
        </p:nvGrpSpPr>
        <p:grpSpPr>
          <a:xfrm>
            <a:off x="7634869" y="1863232"/>
            <a:ext cx="799565" cy="670282"/>
            <a:chOff x="7617850" y="2063282"/>
            <a:chExt cx="799565" cy="670282"/>
          </a:xfrm>
        </p:grpSpPr>
        <p:cxnSp>
          <p:nvCxnSpPr>
            <p:cNvPr id="5335" name="Google Shape;5335;p8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6" name="Google Shape;5336;p8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7" name="Google Shape;5337;p8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8" name="Google Shape;5338;p8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339" name="Google Shape;5339;p8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340" name="Google Shape;5340;p8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341" name="Google Shape;5341;p89"/>
            <p:cNvGrpSpPr/>
            <p:nvPr/>
          </p:nvGrpSpPr>
          <p:grpSpPr>
            <a:xfrm>
              <a:off x="7734309" y="2063282"/>
              <a:ext cx="570957" cy="620095"/>
              <a:chOff x="7734309" y="2063282"/>
              <a:chExt cx="570957" cy="620095"/>
            </a:xfrm>
          </p:grpSpPr>
          <p:grpSp>
            <p:nvGrpSpPr>
              <p:cNvPr id="5342" name="Google Shape;5342;p89"/>
              <p:cNvGrpSpPr/>
              <p:nvPr/>
            </p:nvGrpSpPr>
            <p:grpSpPr>
              <a:xfrm>
                <a:off x="8031573" y="2063282"/>
                <a:ext cx="273693" cy="620095"/>
                <a:chOff x="8031573" y="2063282"/>
                <a:chExt cx="273693" cy="620095"/>
              </a:xfrm>
            </p:grpSpPr>
            <p:sp>
              <p:nvSpPr>
                <p:cNvPr id="5343" name="Google Shape;5343;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9"/>
              <p:cNvGrpSpPr/>
              <p:nvPr/>
            </p:nvGrpSpPr>
            <p:grpSpPr>
              <a:xfrm flipH="1">
                <a:off x="7734309" y="2063282"/>
                <a:ext cx="273693" cy="620095"/>
                <a:chOff x="8031573" y="2063282"/>
                <a:chExt cx="273693" cy="620095"/>
              </a:xfrm>
            </p:grpSpPr>
            <p:sp>
              <p:nvSpPr>
                <p:cNvPr id="5348" name="Google Shape;5348;p8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52" name="Google Shape;5352;p89"/>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9"/>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89"/>
          <p:cNvGrpSpPr/>
          <p:nvPr/>
        </p:nvGrpSpPr>
        <p:grpSpPr>
          <a:xfrm>
            <a:off x="7821475" y="2716715"/>
            <a:ext cx="602567" cy="601884"/>
            <a:chOff x="1186975" y="238125"/>
            <a:chExt cx="5244275" cy="5238325"/>
          </a:xfrm>
        </p:grpSpPr>
        <p:sp>
          <p:nvSpPr>
            <p:cNvPr id="5355" name="Google Shape;5355;p8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9"/>
          <p:cNvGrpSpPr/>
          <p:nvPr/>
        </p:nvGrpSpPr>
        <p:grpSpPr>
          <a:xfrm>
            <a:off x="3264213" y="1856199"/>
            <a:ext cx="651848" cy="687338"/>
            <a:chOff x="3400515" y="2056248"/>
            <a:chExt cx="698134" cy="735987"/>
          </a:xfrm>
        </p:grpSpPr>
        <p:grpSp>
          <p:nvGrpSpPr>
            <p:cNvPr id="5360" name="Google Shape;5360;p89"/>
            <p:cNvGrpSpPr/>
            <p:nvPr/>
          </p:nvGrpSpPr>
          <p:grpSpPr>
            <a:xfrm>
              <a:off x="3400515" y="2283913"/>
              <a:ext cx="312919" cy="219900"/>
              <a:chOff x="3400515" y="2283913"/>
              <a:chExt cx="312919" cy="219900"/>
            </a:xfrm>
          </p:grpSpPr>
          <p:sp>
            <p:nvSpPr>
              <p:cNvPr id="5361" name="Google Shape;5361;p8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2" name="Google Shape;5362;p8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363" name="Google Shape;5363;p89"/>
            <p:cNvGrpSpPr/>
            <p:nvPr/>
          </p:nvGrpSpPr>
          <p:grpSpPr>
            <a:xfrm>
              <a:off x="3547823" y="2461089"/>
              <a:ext cx="219900" cy="331146"/>
              <a:chOff x="3547823" y="2461089"/>
              <a:chExt cx="219900" cy="331146"/>
            </a:xfrm>
          </p:grpSpPr>
          <p:sp>
            <p:nvSpPr>
              <p:cNvPr id="5364" name="Google Shape;5364;p8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5" name="Google Shape;5365;p8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66" name="Google Shape;5366;p89"/>
            <p:cNvGrpSpPr/>
            <p:nvPr/>
          </p:nvGrpSpPr>
          <p:grpSpPr>
            <a:xfrm>
              <a:off x="3734138" y="2461089"/>
              <a:ext cx="219900" cy="331146"/>
              <a:chOff x="3734138" y="2461089"/>
              <a:chExt cx="219900" cy="331146"/>
            </a:xfrm>
          </p:grpSpPr>
          <p:sp>
            <p:nvSpPr>
              <p:cNvPr id="5367" name="Google Shape;5367;p8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68" name="Google Shape;5368;p8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69" name="Google Shape;5369;p89"/>
            <p:cNvGrpSpPr/>
            <p:nvPr/>
          </p:nvGrpSpPr>
          <p:grpSpPr>
            <a:xfrm>
              <a:off x="3787560" y="2281742"/>
              <a:ext cx="311089" cy="219900"/>
              <a:chOff x="3787560" y="2281742"/>
              <a:chExt cx="311089" cy="219900"/>
            </a:xfrm>
          </p:grpSpPr>
          <p:sp>
            <p:nvSpPr>
              <p:cNvPr id="5370" name="Google Shape;5370;p8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71" name="Google Shape;5371;p8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72" name="Google Shape;5372;p89"/>
            <p:cNvGrpSpPr/>
            <p:nvPr/>
          </p:nvGrpSpPr>
          <p:grpSpPr>
            <a:xfrm>
              <a:off x="3637290" y="2056248"/>
              <a:ext cx="219900" cy="330736"/>
              <a:chOff x="3637290" y="2056248"/>
              <a:chExt cx="219900" cy="330736"/>
            </a:xfrm>
          </p:grpSpPr>
          <p:sp>
            <p:nvSpPr>
              <p:cNvPr id="5373" name="Google Shape;5373;p8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74" name="Google Shape;5374;p8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75" name="Google Shape;5375;p89"/>
          <p:cNvGrpSpPr/>
          <p:nvPr/>
        </p:nvGrpSpPr>
        <p:grpSpPr>
          <a:xfrm>
            <a:off x="2555919" y="2726205"/>
            <a:ext cx="1268144" cy="592394"/>
            <a:chOff x="238125" y="1188750"/>
            <a:chExt cx="7140450" cy="3335550"/>
          </a:xfrm>
        </p:grpSpPr>
        <p:sp>
          <p:nvSpPr>
            <p:cNvPr id="5376" name="Google Shape;5376;p8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89"/>
          <p:cNvGrpSpPr/>
          <p:nvPr/>
        </p:nvGrpSpPr>
        <p:grpSpPr>
          <a:xfrm>
            <a:off x="6663819" y="2728360"/>
            <a:ext cx="1053944" cy="590147"/>
            <a:chOff x="238125" y="1335475"/>
            <a:chExt cx="5418735" cy="3034175"/>
          </a:xfrm>
        </p:grpSpPr>
        <p:sp>
          <p:nvSpPr>
            <p:cNvPr id="5382" name="Google Shape;5382;p8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9"/>
          <p:cNvGrpSpPr/>
          <p:nvPr/>
        </p:nvGrpSpPr>
        <p:grpSpPr>
          <a:xfrm>
            <a:off x="4094628" y="3533259"/>
            <a:ext cx="1268207" cy="638939"/>
            <a:chOff x="3967651" y="3645904"/>
            <a:chExt cx="1479304" cy="745292"/>
          </a:xfrm>
        </p:grpSpPr>
        <p:grpSp>
          <p:nvGrpSpPr>
            <p:cNvPr id="5386" name="Google Shape;5386;p89"/>
            <p:cNvGrpSpPr/>
            <p:nvPr/>
          </p:nvGrpSpPr>
          <p:grpSpPr>
            <a:xfrm>
              <a:off x="3967651" y="4009026"/>
              <a:ext cx="1479304" cy="382170"/>
              <a:chOff x="3967651" y="4009026"/>
              <a:chExt cx="1479304" cy="382170"/>
            </a:xfrm>
          </p:grpSpPr>
          <p:grpSp>
            <p:nvGrpSpPr>
              <p:cNvPr id="5387" name="Google Shape;5387;p89"/>
              <p:cNvGrpSpPr/>
              <p:nvPr/>
            </p:nvGrpSpPr>
            <p:grpSpPr>
              <a:xfrm>
                <a:off x="4892216" y="4195630"/>
                <a:ext cx="554739" cy="195566"/>
                <a:chOff x="3604375" y="4892160"/>
                <a:chExt cx="1651500" cy="582215"/>
              </a:xfrm>
            </p:grpSpPr>
            <p:sp>
              <p:nvSpPr>
                <p:cNvPr id="5388" name="Google Shape;5388;p8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89"/>
              <p:cNvGrpSpPr/>
              <p:nvPr/>
            </p:nvGrpSpPr>
            <p:grpSpPr>
              <a:xfrm>
                <a:off x="3967651" y="4146303"/>
                <a:ext cx="579402" cy="244893"/>
                <a:chOff x="851875" y="4745310"/>
                <a:chExt cx="1724925" cy="729065"/>
              </a:xfrm>
            </p:grpSpPr>
            <p:sp>
              <p:nvSpPr>
                <p:cNvPr id="5391" name="Google Shape;5391;p8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9"/>
              <p:cNvGrpSpPr/>
              <p:nvPr/>
            </p:nvGrpSpPr>
            <p:grpSpPr>
              <a:xfrm>
                <a:off x="4460753" y="4009026"/>
                <a:ext cx="493110" cy="382170"/>
                <a:chOff x="2319875" y="4336625"/>
                <a:chExt cx="1468025" cy="1137750"/>
              </a:xfrm>
            </p:grpSpPr>
            <p:sp>
              <p:nvSpPr>
                <p:cNvPr id="5394" name="Google Shape;5394;p8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6" name="Google Shape;5396;p89"/>
            <p:cNvGrpSpPr/>
            <p:nvPr/>
          </p:nvGrpSpPr>
          <p:grpSpPr>
            <a:xfrm>
              <a:off x="4479443" y="3645904"/>
              <a:ext cx="455965" cy="388789"/>
              <a:chOff x="2957425" y="238100"/>
              <a:chExt cx="1910200" cy="1628775"/>
            </a:xfrm>
          </p:grpSpPr>
          <p:sp>
            <p:nvSpPr>
              <p:cNvPr id="5397" name="Google Shape;5397;p8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7" name="Google Shape;5407;p89"/>
          <p:cNvGrpSpPr/>
          <p:nvPr/>
        </p:nvGrpSpPr>
        <p:grpSpPr>
          <a:xfrm>
            <a:off x="2480742" y="3534460"/>
            <a:ext cx="1243128" cy="637739"/>
            <a:chOff x="2496310" y="3693351"/>
            <a:chExt cx="1342906" cy="688926"/>
          </a:xfrm>
        </p:grpSpPr>
        <p:grpSp>
          <p:nvGrpSpPr>
            <p:cNvPr id="5408" name="Google Shape;5408;p89"/>
            <p:cNvGrpSpPr/>
            <p:nvPr/>
          </p:nvGrpSpPr>
          <p:grpSpPr>
            <a:xfrm>
              <a:off x="2496310" y="3693351"/>
              <a:ext cx="1342906" cy="688875"/>
              <a:chOff x="2496310" y="3693351"/>
              <a:chExt cx="1342906" cy="688875"/>
            </a:xfrm>
          </p:grpSpPr>
          <p:sp>
            <p:nvSpPr>
              <p:cNvPr id="5409" name="Google Shape;5409;p8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5" name="Google Shape;5415;p89"/>
              <p:cNvCxnSpPr>
                <a:stCxn id="541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16" name="Google Shape;5416;p89"/>
              <p:cNvCxnSpPr>
                <a:stCxn id="541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17" name="Google Shape;5417;p89"/>
              <p:cNvCxnSpPr>
                <a:stCxn id="541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18" name="Google Shape;5418;p89"/>
              <p:cNvCxnSpPr>
                <a:stCxn id="541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19" name="Google Shape;5419;p89"/>
              <p:cNvCxnSpPr>
                <a:stCxn id="541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20" name="Google Shape;5420;p89"/>
            <p:cNvGrpSpPr/>
            <p:nvPr/>
          </p:nvGrpSpPr>
          <p:grpSpPr>
            <a:xfrm>
              <a:off x="2675275" y="3930557"/>
              <a:ext cx="1003306" cy="451719"/>
              <a:chOff x="2675275" y="4174282"/>
              <a:chExt cx="1003306" cy="451719"/>
            </a:xfrm>
          </p:grpSpPr>
          <p:sp>
            <p:nvSpPr>
              <p:cNvPr id="5421" name="Google Shape;5421;p8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89"/>
          <p:cNvGrpSpPr/>
          <p:nvPr/>
        </p:nvGrpSpPr>
        <p:grpSpPr>
          <a:xfrm>
            <a:off x="1654412" y="971306"/>
            <a:ext cx="574511" cy="874709"/>
            <a:chOff x="1715404" y="1112080"/>
            <a:chExt cx="642270" cy="977984"/>
          </a:xfrm>
        </p:grpSpPr>
        <p:grpSp>
          <p:nvGrpSpPr>
            <p:cNvPr id="5425" name="Google Shape;5425;p89"/>
            <p:cNvGrpSpPr/>
            <p:nvPr/>
          </p:nvGrpSpPr>
          <p:grpSpPr>
            <a:xfrm>
              <a:off x="1715404" y="1112080"/>
              <a:ext cx="642270" cy="977984"/>
              <a:chOff x="1715404" y="1112080"/>
              <a:chExt cx="642270" cy="977984"/>
            </a:xfrm>
          </p:grpSpPr>
          <p:sp>
            <p:nvSpPr>
              <p:cNvPr id="5426" name="Google Shape;5426;p8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89"/>
            <p:cNvGrpSpPr/>
            <p:nvPr/>
          </p:nvGrpSpPr>
          <p:grpSpPr>
            <a:xfrm>
              <a:off x="1768927" y="1165603"/>
              <a:ext cx="535225" cy="851367"/>
              <a:chOff x="1768927" y="1165603"/>
              <a:chExt cx="535225" cy="851367"/>
            </a:xfrm>
          </p:grpSpPr>
          <p:sp>
            <p:nvSpPr>
              <p:cNvPr id="5429" name="Google Shape;5429;p8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89"/>
            <p:cNvGrpSpPr/>
            <p:nvPr/>
          </p:nvGrpSpPr>
          <p:grpSpPr>
            <a:xfrm>
              <a:off x="1822449" y="1219125"/>
              <a:ext cx="428180" cy="718859"/>
              <a:chOff x="1822449" y="1219125"/>
              <a:chExt cx="428180" cy="718859"/>
            </a:xfrm>
          </p:grpSpPr>
          <p:sp>
            <p:nvSpPr>
              <p:cNvPr id="5432" name="Google Shape;5432;p8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89"/>
            <p:cNvGrpSpPr/>
            <p:nvPr/>
          </p:nvGrpSpPr>
          <p:grpSpPr>
            <a:xfrm>
              <a:off x="1875972" y="1272648"/>
              <a:ext cx="321135" cy="586939"/>
              <a:chOff x="1875972" y="1272648"/>
              <a:chExt cx="321135" cy="586939"/>
            </a:xfrm>
          </p:grpSpPr>
          <p:sp>
            <p:nvSpPr>
              <p:cNvPr id="5435" name="Google Shape;5435;p8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7" name="Google Shape;5437;p89"/>
          <p:cNvGrpSpPr/>
          <p:nvPr/>
        </p:nvGrpSpPr>
        <p:grpSpPr>
          <a:xfrm>
            <a:off x="7761573" y="3528028"/>
            <a:ext cx="293855" cy="644170"/>
            <a:chOff x="241025" y="3151575"/>
            <a:chExt cx="293855" cy="644170"/>
          </a:xfrm>
        </p:grpSpPr>
        <p:sp>
          <p:nvSpPr>
            <p:cNvPr id="5438" name="Google Shape;5438;p8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89"/>
          <p:cNvGrpSpPr/>
          <p:nvPr/>
        </p:nvGrpSpPr>
        <p:grpSpPr>
          <a:xfrm>
            <a:off x="709557" y="2728028"/>
            <a:ext cx="1779649" cy="591620"/>
            <a:chOff x="246070" y="1983375"/>
            <a:chExt cx="1855347" cy="616849"/>
          </a:xfrm>
        </p:grpSpPr>
        <p:sp>
          <p:nvSpPr>
            <p:cNvPr id="5441" name="Google Shape;5441;p8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9"/>
          <p:cNvGrpSpPr/>
          <p:nvPr/>
        </p:nvGrpSpPr>
        <p:grpSpPr>
          <a:xfrm>
            <a:off x="2320424" y="971306"/>
            <a:ext cx="711055" cy="745993"/>
            <a:chOff x="2496269" y="1171698"/>
            <a:chExt cx="761953" cy="799392"/>
          </a:xfrm>
        </p:grpSpPr>
        <p:grpSp>
          <p:nvGrpSpPr>
            <p:cNvPr id="5451" name="Google Shape;5451;p89"/>
            <p:cNvGrpSpPr/>
            <p:nvPr/>
          </p:nvGrpSpPr>
          <p:grpSpPr>
            <a:xfrm>
              <a:off x="2496269" y="1171698"/>
              <a:ext cx="761953" cy="723022"/>
              <a:chOff x="2496269" y="1171698"/>
              <a:chExt cx="761953" cy="723022"/>
            </a:xfrm>
          </p:grpSpPr>
          <p:sp>
            <p:nvSpPr>
              <p:cNvPr id="5452" name="Google Shape;5452;p8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89"/>
              <p:cNvGrpSpPr/>
              <p:nvPr/>
            </p:nvGrpSpPr>
            <p:grpSpPr>
              <a:xfrm>
                <a:off x="2496269" y="1171698"/>
                <a:ext cx="761953" cy="723022"/>
                <a:chOff x="2496269" y="1120652"/>
                <a:chExt cx="761953" cy="723022"/>
              </a:xfrm>
            </p:grpSpPr>
            <p:grpSp>
              <p:nvGrpSpPr>
                <p:cNvPr id="5455" name="Google Shape;5455;p89"/>
                <p:cNvGrpSpPr/>
                <p:nvPr/>
              </p:nvGrpSpPr>
              <p:grpSpPr>
                <a:xfrm>
                  <a:off x="2496269" y="1120652"/>
                  <a:ext cx="761953" cy="723022"/>
                  <a:chOff x="2496269" y="1120652"/>
                  <a:chExt cx="761953" cy="723022"/>
                </a:xfrm>
              </p:grpSpPr>
              <p:grpSp>
                <p:nvGrpSpPr>
                  <p:cNvPr id="5456" name="Google Shape;5456;p89"/>
                  <p:cNvGrpSpPr/>
                  <p:nvPr/>
                </p:nvGrpSpPr>
                <p:grpSpPr>
                  <a:xfrm>
                    <a:off x="2496269" y="1304589"/>
                    <a:ext cx="407089" cy="305057"/>
                    <a:chOff x="2496269" y="1304589"/>
                    <a:chExt cx="407089" cy="305057"/>
                  </a:xfrm>
                </p:grpSpPr>
                <p:sp>
                  <p:nvSpPr>
                    <p:cNvPr id="5457" name="Google Shape;5457;p8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89"/>
                  <p:cNvGrpSpPr/>
                  <p:nvPr/>
                </p:nvGrpSpPr>
                <p:grpSpPr>
                  <a:xfrm>
                    <a:off x="2586468" y="1493376"/>
                    <a:ext cx="358850" cy="349656"/>
                    <a:chOff x="2586468" y="1493376"/>
                    <a:chExt cx="358850" cy="349656"/>
                  </a:xfrm>
                </p:grpSpPr>
                <p:sp>
                  <p:nvSpPr>
                    <p:cNvPr id="5460" name="Google Shape;5460;p8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9"/>
                  <p:cNvGrpSpPr/>
                  <p:nvPr/>
                </p:nvGrpSpPr>
                <p:grpSpPr>
                  <a:xfrm>
                    <a:off x="2807939" y="1494024"/>
                    <a:ext cx="358857" cy="349650"/>
                    <a:chOff x="2807939" y="1494024"/>
                    <a:chExt cx="358857" cy="349650"/>
                  </a:xfrm>
                </p:grpSpPr>
                <p:sp>
                  <p:nvSpPr>
                    <p:cNvPr id="5463" name="Google Shape;5463;p8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9"/>
                  <p:cNvGrpSpPr/>
                  <p:nvPr/>
                </p:nvGrpSpPr>
                <p:grpSpPr>
                  <a:xfrm>
                    <a:off x="2851133" y="1305635"/>
                    <a:ext cx="407089" cy="305057"/>
                    <a:chOff x="2851133" y="1305635"/>
                    <a:chExt cx="407089" cy="305057"/>
                  </a:xfrm>
                </p:grpSpPr>
                <p:sp>
                  <p:nvSpPr>
                    <p:cNvPr id="5466" name="Google Shape;5466;p8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9"/>
                  <p:cNvGrpSpPr/>
                  <p:nvPr/>
                </p:nvGrpSpPr>
                <p:grpSpPr>
                  <a:xfrm>
                    <a:off x="2727495" y="1120652"/>
                    <a:ext cx="300271" cy="396358"/>
                    <a:chOff x="2727495" y="1120652"/>
                    <a:chExt cx="300271" cy="396358"/>
                  </a:xfrm>
                </p:grpSpPr>
                <p:sp>
                  <p:nvSpPr>
                    <p:cNvPr id="5469" name="Google Shape;5469;p8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1" name="Google Shape;5471;p89"/>
                <p:cNvGrpSpPr/>
                <p:nvPr/>
              </p:nvGrpSpPr>
              <p:grpSpPr>
                <a:xfrm>
                  <a:off x="2722305" y="1350460"/>
                  <a:ext cx="308357" cy="308344"/>
                  <a:chOff x="2722305" y="1350460"/>
                  <a:chExt cx="308357" cy="308344"/>
                </a:xfrm>
              </p:grpSpPr>
              <p:sp>
                <p:nvSpPr>
                  <p:cNvPr id="5472" name="Google Shape;5472;p8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89"/>
                  <p:cNvGrpSpPr/>
                  <p:nvPr/>
                </p:nvGrpSpPr>
                <p:grpSpPr>
                  <a:xfrm>
                    <a:off x="2725064" y="1364529"/>
                    <a:ext cx="297954" cy="280182"/>
                    <a:chOff x="2725064" y="1364529"/>
                    <a:chExt cx="297954" cy="280182"/>
                  </a:xfrm>
                </p:grpSpPr>
                <p:sp>
                  <p:nvSpPr>
                    <p:cNvPr id="5474" name="Google Shape;5474;p8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79" name="Google Shape;5479;p8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9"/>
          <p:cNvGrpSpPr/>
          <p:nvPr/>
        </p:nvGrpSpPr>
        <p:grpSpPr>
          <a:xfrm>
            <a:off x="3909124" y="2727412"/>
            <a:ext cx="1569144" cy="591015"/>
            <a:chOff x="3820100" y="3023049"/>
            <a:chExt cx="1303926" cy="491162"/>
          </a:xfrm>
        </p:grpSpPr>
        <p:grpSp>
          <p:nvGrpSpPr>
            <p:cNvPr id="5485" name="Google Shape;5485;p89"/>
            <p:cNvGrpSpPr/>
            <p:nvPr/>
          </p:nvGrpSpPr>
          <p:grpSpPr>
            <a:xfrm>
              <a:off x="3820100" y="3023072"/>
              <a:ext cx="1303926" cy="491139"/>
              <a:chOff x="3820100" y="3023072"/>
              <a:chExt cx="1303926" cy="491139"/>
            </a:xfrm>
          </p:grpSpPr>
          <p:sp>
            <p:nvSpPr>
              <p:cNvPr id="5486" name="Google Shape;5486;p8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89"/>
            <p:cNvGrpSpPr/>
            <p:nvPr/>
          </p:nvGrpSpPr>
          <p:grpSpPr>
            <a:xfrm>
              <a:off x="4132439" y="3023645"/>
              <a:ext cx="393633" cy="177096"/>
              <a:chOff x="4132439" y="3023645"/>
              <a:chExt cx="393633" cy="177096"/>
            </a:xfrm>
          </p:grpSpPr>
          <p:sp>
            <p:nvSpPr>
              <p:cNvPr id="5489" name="Google Shape;5489;p8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9"/>
            <p:cNvGrpSpPr/>
            <p:nvPr/>
          </p:nvGrpSpPr>
          <p:grpSpPr>
            <a:xfrm>
              <a:off x="3921811" y="3023049"/>
              <a:ext cx="1002397" cy="388943"/>
              <a:chOff x="3921811" y="3023049"/>
              <a:chExt cx="1002397" cy="388943"/>
            </a:xfrm>
          </p:grpSpPr>
          <p:sp>
            <p:nvSpPr>
              <p:cNvPr id="5492" name="Google Shape;5492;p8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9"/>
            <p:cNvGrpSpPr/>
            <p:nvPr/>
          </p:nvGrpSpPr>
          <p:grpSpPr>
            <a:xfrm>
              <a:off x="4023645" y="3023049"/>
              <a:ext cx="683032" cy="286722"/>
              <a:chOff x="4023645" y="3023049"/>
              <a:chExt cx="683032" cy="286722"/>
            </a:xfrm>
          </p:grpSpPr>
          <p:sp>
            <p:nvSpPr>
              <p:cNvPr id="5495" name="Google Shape;5495;p8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7" name="Google Shape;5497;p89"/>
          <p:cNvGrpSpPr/>
          <p:nvPr/>
        </p:nvGrpSpPr>
        <p:grpSpPr>
          <a:xfrm>
            <a:off x="1541246" y="1854257"/>
            <a:ext cx="713522" cy="688025"/>
            <a:chOff x="1706078" y="2092648"/>
            <a:chExt cx="660913" cy="637296"/>
          </a:xfrm>
        </p:grpSpPr>
        <p:sp>
          <p:nvSpPr>
            <p:cNvPr id="5498" name="Google Shape;5498;p8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9" name="Google Shape;5499;p89"/>
            <p:cNvGrpSpPr/>
            <p:nvPr/>
          </p:nvGrpSpPr>
          <p:grpSpPr>
            <a:xfrm>
              <a:off x="1706078" y="2092648"/>
              <a:ext cx="660913" cy="575241"/>
              <a:chOff x="1706078" y="2092648"/>
              <a:chExt cx="660913" cy="575241"/>
            </a:xfrm>
          </p:grpSpPr>
          <p:sp>
            <p:nvSpPr>
              <p:cNvPr id="5500" name="Google Shape;5500;p8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89"/>
          <p:cNvGrpSpPr/>
          <p:nvPr/>
        </p:nvGrpSpPr>
        <p:grpSpPr>
          <a:xfrm>
            <a:off x="6303104" y="971806"/>
            <a:ext cx="1317459" cy="684168"/>
            <a:chOff x="238125" y="999450"/>
            <a:chExt cx="7140700" cy="3708225"/>
          </a:xfrm>
        </p:grpSpPr>
        <p:sp>
          <p:nvSpPr>
            <p:cNvPr id="5504" name="Google Shape;5504;p8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6" name="Shape 5516"/>
        <p:cNvGrpSpPr/>
        <p:nvPr/>
      </p:nvGrpSpPr>
      <p:grpSpPr>
        <a:xfrm>
          <a:off x="0" y="0"/>
          <a:ext cx="0" cy="0"/>
          <a:chOff x="0" y="0"/>
          <a:chExt cx="0" cy="0"/>
        </a:xfrm>
      </p:grpSpPr>
      <p:grpSp>
        <p:nvGrpSpPr>
          <p:cNvPr id="5517" name="Google Shape;5517;p90"/>
          <p:cNvGrpSpPr/>
          <p:nvPr/>
        </p:nvGrpSpPr>
        <p:grpSpPr>
          <a:xfrm>
            <a:off x="717025" y="967615"/>
            <a:ext cx="1636117" cy="1526144"/>
            <a:chOff x="729238" y="1179665"/>
            <a:chExt cx="1636117" cy="1526144"/>
          </a:xfrm>
        </p:grpSpPr>
        <p:grpSp>
          <p:nvGrpSpPr>
            <p:cNvPr id="5518" name="Google Shape;5518;p90"/>
            <p:cNvGrpSpPr/>
            <p:nvPr/>
          </p:nvGrpSpPr>
          <p:grpSpPr>
            <a:xfrm>
              <a:off x="729238" y="1179665"/>
              <a:ext cx="80700" cy="1526144"/>
              <a:chOff x="729238" y="1179665"/>
              <a:chExt cx="80700" cy="1526144"/>
            </a:xfrm>
          </p:grpSpPr>
          <p:sp>
            <p:nvSpPr>
              <p:cNvPr id="5519" name="Google Shape;5519;p9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9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9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9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9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9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9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9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9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90"/>
            <p:cNvGrpSpPr/>
            <p:nvPr/>
          </p:nvGrpSpPr>
          <p:grpSpPr>
            <a:xfrm>
              <a:off x="903098" y="1179665"/>
              <a:ext cx="80700" cy="1526144"/>
              <a:chOff x="903098" y="1179665"/>
              <a:chExt cx="80700" cy="1526144"/>
            </a:xfrm>
          </p:grpSpPr>
          <p:sp>
            <p:nvSpPr>
              <p:cNvPr id="5530" name="Google Shape;5530;p9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9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9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9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9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9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9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9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90"/>
            <p:cNvGrpSpPr/>
            <p:nvPr/>
          </p:nvGrpSpPr>
          <p:grpSpPr>
            <a:xfrm>
              <a:off x="1076958" y="1179665"/>
              <a:ext cx="80700" cy="1526144"/>
              <a:chOff x="1076958" y="1179665"/>
              <a:chExt cx="80700" cy="1526144"/>
            </a:xfrm>
          </p:grpSpPr>
          <p:sp>
            <p:nvSpPr>
              <p:cNvPr id="5541" name="Google Shape;5541;p9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9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9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9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9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9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9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9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9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9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90"/>
            <p:cNvGrpSpPr/>
            <p:nvPr/>
          </p:nvGrpSpPr>
          <p:grpSpPr>
            <a:xfrm>
              <a:off x="1247707" y="1179665"/>
              <a:ext cx="80700" cy="1526144"/>
              <a:chOff x="1247707" y="1179665"/>
              <a:chExt cx="80700" cy="1526144"/>
            </a:xfrm>
          </p:grpSpPr>
          <p:sp>
            <p:nvSpPr>
              <p:cNvPr id="5552" name="Google Shape;5552;p9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9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9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9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9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9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9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9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9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90"/>
            <p:cNvGrpSpPr/>
            <p:nvPr/>
          </p:nvGrpSpPr>
          <p:grpSpPr>
            <a:xfrm>
              <a:off x="1421567" y="1179665"/>
              <a:ext cx="80700" cy="1526144"/>
              <a:chOff x="1421567" y="1179665"/>
              <a:chExt cx="80700" cy="1526144"/>
            </a:xfrm>
          </p:grpSpPr>
          <p:sp>
            <p:nvSpPr>
              <p:cNvPr id="5563" name="Google Shape;5563;p9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9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9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9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9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9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9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9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9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90"/>
            <p:cNvGrpSpPr/>
            <p:nvPr/>
          </p:nvGrpSpPr>
          <p:grpSpPr>
            <a:xfrm>
              <a:off x="1592327" y="1179665"/>
              <a:ext cx="80700" cy="1526144"/>
              <a:chOff x="1592327" y="1179665"/>
              <a:chExt cx="80700" cy="1526144"/>
            </a:xfrm>
          </p:grpSpPr>
          <p:sp>
            <p:nvSpPr>
              <p:cNvPr id="5574" name="Google Shape;5574;p9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9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9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9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9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9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90"/>
            <p:cNvGrpSpPr/>
            <p:nvPr/>
          </p:nvGrpSpPr>
          <p:grpSpPr>
            <a:xfrm>
              <a:off x="1766187" y="1179665"/>
              <a:ext cx="80700" cy="1526144"/>
              <a:chOff x="1766187" y="1179665"/>
              <a:chExt cx="80700" cy="1526144"/>
            </a:xfrm>
          </p:grpSpPr>
          <p:sp>
            <p:nvSpPr>
              <p:cNvPr id="5585" name="Google Shape;5585;p9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9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9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9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9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9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9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9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9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9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90"/>
            <p:cNvGrpSpPr/>
            <p:nvPr/>
          </p:nvGrpSpPr>
          <p:grpSpPr>
            <a:xfrm>
              <a:off x="1936935" y="1179665"/>
              <a:ext cx="80700" cy="1526144"/>
              <a:chOff x="1936935" y="1179665"/>
              <a:chExt cx="80700" cy="1526144"/>
            </a:xfrm>
          </p:grpSpPr>
          <p:sp>
            <p:nvSpPr>
              <p:cNvPr id="5596" name="Google Shape;5596;p9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9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9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9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90"/>
            <p:cNvGrpSpPr/>
            <p:nvPr/>
          </p:nvGrpSpPr>
          <p:grpSpPr>
            <a:xfrm>
              <a:off x="2110795" y="1179665"/>
              <a:ext cx="80700" cy="1526144"/>
              <a:chOff x="2110795" y="1179665"/>
              <a:chExt cx="80700" cy="1526144"/>
            </a:xfrm>
          </p:grpSpPr>
          <p:sp>
            <p:nvSpPr>
              <p:cNvPr id="5607" name="Google Shape;5607;p9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9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9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9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9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9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9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9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9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9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90"/>
            <p:cNvGrpSpPr/>
            <p:nvPr/>
          </p:nvGrpSpPr>
          <p:grpSpPr>
            <a:xfrm>
              <a:off x="2284655" y="1179665"/>
              <a:ext cx="80700" cy="1526144"/>
              <a:chOff x="2284655" y="1179665"/>
              <a:chExt cx="80700" cy="1526144"/>
            </a:xfrm>
          </p:grpSpPr>
          <p:sp>
            <p:nvSpPr>
              <p:cNvPr id="5618" name="Google Shape;5618;p9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9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9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9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9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9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9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9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9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9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8" name="Google Shape;5628;p90"/>
          <p:cNvGrpSpPr/>
          <p:nvPr/>
        </p:nvGrpSpPr>
        <p:grpSpPr>
          <a:xfrm>
            <a:off x="2611692" y="986753"/>
            <a:ext cx="1364248" cy="1102133"/>
            <a:chOff x="2623904" y="1198803"/>
            <a:chExt cx="1364248" cy="1102133"/>
          </a:xfrm>
        </p:grpSpPr>
        <p:grpSp>
          <p:nvGrpSpPr>
            <p:cNvPr id="5629" name="Google Shape;5629;p90"/>
            <p:cNvGrpSpPr/>
            <p:nvPr/>
          </p:nvGrpSpPr>
          <p:grpSpPr>
            <a:xfrm>
              <a:off x="2623907" y="1198803"/>
              <a:ext cx="1364245" cy="273000"/>
              <a:chOff x="2623907" y="1198803"/>
              <a:chExt cx="1364245" cy="273000"/>
            </a:xfrm>
          </p:grpSpPr>
          <p:sp>
            <p:nvSpPr>
              <p:cNvPr id="5630" name="Google Shape;5630;p9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9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9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9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9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90"/>
            <p:cNvGrpSpPr/>
            <p:nvPr/>
          </p:nvGrpSpPr>
          <p:grpSpPr>
            <a:xfrm>
              <a:off x="2623904" y="1476964"/>
              <a:ext cx="1364245" cy="273000"/>
              <a:chOff x="2623904" y="1476964"/>
              <a:chExt cx="1364245" cy="273000"/>
            </a:xfrm>
          </p:grpSpPr>
          <p:sp>
            <p:nvSpPr>
              <p:cNvPr id="5636" name="Google Shape;5636;p9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9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9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9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9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90"/>
            <p:cNvGrpSpPr/>
            <p:nvPr/>
          </p:nvGrpSpPr>
          <p:grpSpPr>
            <a:xfrm>
              <a:off x="2623907" y="1749775"/>
              <a:ext cx="1364245" cy="273000"/>
              <a:chOff x="2623907" y="1749775"/>
              <a:chExt cx="1364245" cy="273000"/>
            </a:xfrm>
          </p:grpSpPr>
          <p:sp>
            <p:nvSpPr>
              <p:cNvPr id="5642" name="Google Shape;5642;p9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9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9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9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9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90"/>
            <p:cNvGrpSpPr/>
            <p:nvPr/>
          </p:nvGrpSpPr>
          <p:grpSpPr>
            <a:xfrm>
              <a:off x="2623904" y="2027936"/>
              <a:ext cx="1364245" cy="273000"/>
              <a:chOff x="2623904" y="2027936"/>
              <a:chExt cx="1364245" cy="273000"/>
            </a:xfrm>
          </p:grpSpPr>
          <p:sp>
            <p:nvSpPr>
              <p:cNvPr id="5648" name="Google Shape;5648;p9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9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9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9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9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3" name="Google Shape;5653;p90"/>
          <p:cNvGrpSpPr/>
          <p:nvPr/>
        </p:nvGrpSpPr>
        <p:grpSpPr>
          <a:xfrm>
            <a:off x="2601153" y="2445826"/>
            <a:ext cx="1387541" cy="159124"/>
            <a:chOff x="3200660" y="2180272"/>
            <a:chExt cx="2563824" cy="378237"/>
          </a:xfrm>
        </p:grpSpPr>
        <p:sp>
          <p:nvSpPr>
            <p:cNvPr id="5654" name="Google Shape;5654;p9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9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9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9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9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9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9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9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9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9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9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9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9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9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9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9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9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9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90"/>
          <p:cNvGrpSpPr/>
          <p:nvPr/>
        </p:nvGrpSpPr>
        <p:grpSpPr>
          <a:xfrm>
            <a:off x="2597677" y="2723590"/>
            <a:ext cx="1390502" cy="159625"/>
            <a:chOff x="3530150" y="2790075"/>
            <a:chExt cx="1962600" cy="225300"/>
          </a:xfrm>
        </p:grpSpPr>
        <p:sp>
          <p:nvSpPr>
            <p:cNvPr id="5673" name="Google Shape;5673;p9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9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90"/>
          <p:cNvGrpSpPr/>
          <p:nvPr/>
        </p:nvGrpSpPr>
        <p:grpSpPr>
          <a:xfrm>
            <a:off x="2597735" y="3001855"/>
            <a:ext cx="1411629" cy="154175"/>
            <a:chOff x="3558802" y="4011244"/>
            <a:chExt cx="1866000" cy="111600"/>
          </a:xfrm>
        </p:grpSpPr>
        <p:sp>
          <p:nvSpPr>
            <p:cNvPr id="5676" name="Google Shape;5676;p9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9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90"/>
          <p:cNvGrpSpPr/>
          <p:nvPr/>
        </p:nvGrpSpPr>
        <p:grpSpPr>
          <a:xfrm>
            <a:off x="2598023" y="2207425"/>
            <a:ext cx="1383503" cy="119761"/>
            <a:chOff x="3465975" y="2270258"/>
            <a:chExt cx="1986364" cy="171947"/>
          </a:xfrm>
        </p:grpSpPr>
        <p:sp>
          <p:nvSpPr>
            <p:cNvPr id="5679" name="Google Shape;5679;p9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9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9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9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9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9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9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9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90"/>
          <p:cNvGrpSpPr/>
          <p:nvPr/>
        </p:nvGrpSpPr>
        <p:grpSpPr>
          <a:xfrm>
            <a:off x="2609030" y="3571198"/>
            <a:ext cx="1369531" cy="195460"/>
            <a:chOff x="723300" y="4253549"/>
            <a:chExt cx="2276482" cy="324900"/>
          </a:xfrm>
        </p:grpSpPr>
        <p:sp>
          <p:nvSpPr>
            <p:cNvPr id="5688" name="Google Shape;5688;p9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9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9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9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9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90"/>
          <p:cNvGrpSpPr/>
          <p:nvPr/>
        </p:nvGrpSpPr>
        <p:grpSpPr>
          <a:xfrm>
            <a:off x="2598591" y="3272439"/>
            <a:ext cx="1389066" cy="180119"/>
            <a:chOff x="705948" y="3788465"/>
            <a:chExt cx="2308953" cy="299400"/>
          </a:xfrm>
        </p:grpSpPr>
        <p:sp>
          <p:nvSpPr>
            <p:cNvPr id="5694" name="Google Shape;5694;p9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9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9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9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9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90"/>
          <p:cNvGrpSpPr/>
          <p:nvPr/>
        </p:nvGrpSpPr>
        <p:grpSpPr>
          <a:xfrm>
            <a:off x="4195581" y="1876393"/>
            <a:ext cx="1433821" cy="191501"/>
            <a:chOff x="4273350" y="2088443"/>
            <a:chExt cx="1433821" cy="191501"/>
          </a:xfrm>
        </p:grpSpPr>
        <p:grpSp>
          <p:nvGrpSpPr>
            <p:cNvPr id="5700" name="Google Shape;5700;p90"/>
            <p:cNvGrpSpPr/>
            <p:nvPr/>
          </p:nvGrpSpPr>
          <p:grpSpPr>
            <a:xfrm>
              <a:off x="4273350" y="2088443"/>
              <a:ext cx="1433821" cy="0"/>
              <a:chOff x="5224975" y="2962250"/>
              <a:chExt cx="1544400" cy="0"/>
            </a:xfrm>
          </p:grpSpPr>
          <p:cxnSp>
            <p:nvCxnSpPr>
              <p:cNvPr id="5701" name="Google Shape;5701;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2" name="Google Shape;5702;p9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03" name="Google Shape;5703;p90"/>
            <p:cNvGrpSpPr/>
            <p:nvPr/>
          </p:nvGrpSpPr>
          <p:grpSpPr>
            <a:xfrm>
              <a:off x="4273350" y="2279944"/>
              <a:ext cx="1433821" cy="0"/>
              <a:chOff x="5224975" y="2962250"/>
              <a:chExt cx="1544400" cy="0"/>
            </a:xfrm>
          </p:grpSpPr>
          <p:cxnSp>
            <p:nvCxnSpPr>
              <p:cNvPr id="5704" name="Google Shape;5704;p9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05" name="Google Shape;5705;p9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06" name="Google Shape;5706;p90"/>
          <p:cNvGrpSpPr/>
          <p:nvPr/>
        </p:nvGrpSpPr>
        <p:grpSpPr>
          <a:xfrm>
            <a:off x="2646528" y="3885297"/>
            <a:ext cx="1304609" cy="294074"/>
            <a:chOff x="2658741" y="4097347"/>
            <a:chExt cx="1304609" cy="294074"/>
          </a:xfrm>
        </p:grpSpPr>
        <p:grpSp>
          <p:nvGrpSpPr>
            <p:cNvPr id="5707" name="Google Shape;5707;p90"/>
            <p:cNvGrpSpPr/>
            <p:nvPr/>
          </p:nvGrpSpPr>
          <p:grpSpPr>
            <a:xfrm>
              <a:off x="2658741" y="4097347"/>
              <a:ext cx="118572" cy="294074"/>
              <a:chOff x="3343310" y="4475555"/>
              <a:chExt cx="127717" cy="316753"/>
            </a:xfrm>
          </p:grpSpPr>
          <p:sp>
            <p:nvSpPr>
              <p:cNvPr id="5708" name="Google Shape;5708;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90"/>
            <p:cNvGrpSpPr/>
            <p:nvPr/>
          </p:nvGrpSpPr>
          <p:grpSpPr>
            <a:xfrm>
              <a:off x="3815519" y="4098388"/>
              <a:ext cx="147831" cy="291991"/>
              <a:chOff x="3527539" y="4476677"/>
              <a:chExt cx="159232" cy="314510"/>
            </a:xfrm>
          </p:grpSpPr>
          <p:sp>
            <p:nvSpPr>
              <p:cNvPr id="5711" name="Google Shape;5711;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90"/>
            <p:cNvGrpSpPr/>
            <p:nvPr/>
          </p:nvGrpSpPr>
          <p:grpSpPr>
            <a:xfrm>
              <a:off x="3511696" y="4098388"/>
              <a:ext cx="147831" cy="291991"/>
              <a:chOff x="3527539" y="4476677"/>
              <a:chExt cx="159232" cy="314510"/>
            </a:xfrm>
          </p:grpSpPr>
          <p:sp>
            <p:nvSpPr>
              <p:cNvPr id="5714" name="Google Shape;5714;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90"/>
            <p:cNvGrpSpPr/>
            <p:nvPr/>
          </p:nvGrpSpPr>
          <p:grpSpPr>
            <a:xfrm>
              <a:off x="3207874" y="4098388"/>
              <a:ext cx="147831" cy="291991"/>
              <a:chOff x="3527539" y="4476677"/>
              <a:chExt cx="159232" cy="314510"/>
            </a:xfrm>
          </p:grpSpPr>
          <p:sp>
            <p:nvSpPr>
              <p:cNvPr id="5717" name="Google Shape;5717;p9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9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90"/>
            <p:cNvGrpSpPr/>
            <p:nvPr/>
          </p:nvGrpSpPr>
          <p:grpSpPr>
            <a:xfrm>
              <a:off x="2933305" y="4097347"/>
              <a:ext cx="118572" cy="294074"/>
              <a:chOff x="3343310" y="4475555"/>
              <a:chExt cx="127717" cy="316753"/>
            </a:xfrm>
          </p:grpSpPr>
          <p:sp>
            <p:nvSpPr>
              <p:cNvPr id="5720" name="Google Shape;5720;p9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9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2" name="Google Shape;5722;p90"/>
          <p:cNvGrpSpPr/>
          <p:nvPr/>
        </p:nvGrpSpPr>
        <p:grpSpPr>
          <a:xfrm>
            <a:off x="4197136" y="963991"/>
            <a:ext cx="1430711" cy="751237"/>
            <a:chOff x="5159450" y="1919950"/>
            <a:chExt cx="1541050" cy="862500"/>
          </a:xfrm>
        </p:grpSpPr>
        <p:sp>
          <p:nvSpPr>
            <p:cNvPr id="5723" name="Google Shape;5723;p9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24" name="Google Shape;5724;p90"/>
            <p:cNvGrpSpPr/>
            <p:nvPr/>
          </p:nvGrpSpPr>
          <p:grpSpPr>
            <a:xfrm>
              <a:off x="5159450" y="1919950"/>
              <a:ext cx="1541050" cy="862500"/>
              <a:chOff x="5159450" y="1919950"/>
              <a:chExt cx="1541050" cy="862500"/>
            </a:xfrm>
          </p:grpSpPr>
          <p:cxnSp>
            <p:nvCxnSpPr>
              <p:cNvPr id="5725" name="Google Shape;5725;p9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26" name="Google Shape;5726;p9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27" name="Google Shape;5727;p90"/>
          <p:cNvGrpSpPr/>
          <p:nvPr/>
        </p:nvGrpSpPr>
        <p:grpSpPr>
          <a:xfrm>
            <a:off x="4245274" y="2227761"/>
            <a:ext cx="1334436" cy="967914"/>
            <a:chOff x="4294923" y="2439811"/>
            <a:chExt cx="1334436" cy="967914"/>
          </a:xfrm>
        </p:grpSpPr>
        <p:grpSp>
          <p:nvGrpSpPr>
            <p:cNvPr id="5728" name="Google Shape;5728;p90"/>
            <p:cNvGrpSpPr/>
            <p:nvPr/>
          </p:nvGrpSpPr>
          <p:grpSpPr>
            <a:xfrm>
              <a:off x="4960455" y="2469658"/>
              <a:ext cx="668904" cy="885524"/>
              <a:chOff x="4960455" y="2469658"/>
              <a:chExt cx="668904" cy="885524"/>
            </a:xfrm>
          </p:grpSpPr>
          <p:sp>
            <p:nvSpPr>
              <p:cNvPr id="5729" name="Google Shape;5729;p9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9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9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9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9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9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90"/>
            <p:cNvGrpSpPr/>
            <p:nvPr/>
          </p:nvGrpSpPr>
          <p:grpSpPr>
            <a:xfrm>
              <a:off x="4294923" y="2469658"/>
              <a:ext cx="668951" cy="885524"/>
              <a:chOff x="4294923" y="2469658"/>
              <a:chExt cx="668951" cy="885524"/>
            </a:xfrm>
          </p:grpSpPr>
          <p:sp>
            <p:nvSpPr>
              <p:cNvPr id="5736" name="Google Shape;5736;p9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9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9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9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9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9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9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90"/>
          <p:cNvGrpSpPr/>
          <p:nvPr/>
        </p:nvGrpSpPr>
        <p:grpSpPr>
          <a:xfrm>
            <a:off x="4231477" y="3282206"/>
            <a:ext cx="1430949" cy="897289"/>
            <a:chOff x="4351371" y="3547942"/>
            <a:chExt cx="1345130" cy="843475"/>
          </a:xfrm>
        </p:grpSpPr>
        <p:grpSp>
          <p:nvGrpSpPr>
            <p:cNvPr id="5744" name="Google Shape;5744;p90"/>
            <p:cNvGrpSpPr/>
            <p:nvPr/>
          </p:nvGrpSpPr>
          <p:grpSpPr>
            <a:xfrm>
              <a:off x="4351371" y="4209917"/>
              <a:ext cx="1345130" cy="181500"/>
              <a:chOff x="4351371" y="4209917"/>
              <a:chExt cx="1345130" cy="181500"/>
            </a:xfrm>
          </p:grpSpPr>
          <p:sp>
            <p:nvSpPr>
              <p:cNvPr id="5745" name="Google Shape;5745;p9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6" name="Google Shape;5746;p9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747" name="Google Shape;5747;p90"/>
            <p:cNvGrpSpPr/>
            <p:nvPr/>
          </p:nvGrpSpPr>
          <p:grpSpPr>
            <a:xfrm>
              <a:off x="4403010" y="3985221"/>
              <a:ext cx="1109518" cy="181500"/>
              <a:chOff x="4403010" y="3985221"/>
              <a:chExt cx="1109518" cy="181500"/>
            </a:xfrm>
          </p:grpSpPr>
          <p:sp>
            <p:nvSpPr>
              <p:cNvPr id="5748" name="Google Shape;5748;p9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9" name="Google Shape;5749;p9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750" name="Google Shape;5750;p90"/>
            <p:cNvGrpSpPr/>
            <p:nvPr/>
          </p:nvGrpSpPr>
          <p:grpSpPr>
            <a:xfrm>
              <a:off x="4618704" y="3766582"/>
              <a:ext cx="807858" cy="181500"/>
              <a:chOff x="4618704" y="3766582"/>
              <a:chExt cx="807858" cy="181500"/>
            </a:xfrm>
          </p:grpSpPr>
          <p:sp>
            <p:nvSpPr>
              <p:cNvPr id="5751" name="Google Shape;5751;p9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2" name="Google Shape;5752;p9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753" name="Google Shape;5753;p90"/>
            <p:cNvGrpSpPr/>
            <p:nvPr/>
          </p:nvGrpSpPr>
          <p:grpSpPr>
            <a:xfrm>
              <a:off x="4735238" y="3547942"/>
              <a:ext cx="462839" cy="181500"/>
              <a:chOff x="4735238" y="3547942"/>
              <a:chExt cx="462839" cy="181500"/>
            </a:xfrm>
          </p:grpSpPr>
          <p:sp>
            <p:nvSpPr>
              <p:cNvPr id="5754" name="Google Shape;5754;p9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5" name="Google Shape;5755;p9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56" name="Google Shape;5756;p90"/>
          <p:cNvGrpSpPr/>
          <p:nvPr/>
        </p:nvGrpSpPr>
        <p:grpSpPr>
          <a:xfrm>
            <a:off x="7407835" y="2217530"/>
            <a:ext cx="1020955" cy="928853"/>
            <a:chOff x="926675" y="238125"/>
            <a:chExt cx="5755100" cy="5232975"/>
          </a:xfrm>
        </p:grpSpPr>
        <p:sp>
          <p:nvSpPr>
            <p:cNvPr id="5757" name="Google Shape;5757;p9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9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9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9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90"/>
          <p:cNvGrpSpPr/>
          <p:nvPr/>
        </p:nvGrpSpPr>
        <p:grpSpPr>
          <a:xfrm>
            <a:off x="715208" y="2616265"/>
            <a:ext cx="1695374" cy="1560837"/>
            <a:chOff x="727421" y="2828315"/>
            <a:chExt cx="1695374" cy="1560837"/>
          </a:xfrm>
        </p:grpSpPr>
        <p:grpSp>
          <p:nvGrpSpPr>
            <p:cNvPr id="5762" name="Google Shape;5762;p90"/>
            <p:cNvGrpSpPr/>
            <p:nvPr/>
          </p:nvGrpSpPr>
          <p:grpSpPr>
            <a:xfrm>
              <a:off x="727421" y="2828315"/>
              <a:ext cx="1695374" cy="1560837"/>
              <a:chOff x="734799" y="2782450"/>
              <a:chExt cx="1571100" cy="1577400"/>
            </a:xfrm>
          </p:grpSpPr>
          <p:cxnSp>
            <p:nvCxnSpPr>
              <p:cNvPr id="5763" name="Google Shape;5763;p9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764" name="Google Shape;5764;p9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65" name="Google Shape;5765;p90"/>
            <p:cNvGrpSpPr/>
            <p:nvPr/>
          </p:nvGrpSpPr>
          <p:grpSpPr>
            <a:xfrm>
              <a:off x="819108" y="2882501"/>
              <a:ext cx="1556791" cy="1426186"/>
              <a:chOff x="819108" y="2882501"/>
              <a:chExt cx="1556791" cy="1426186"/>
            </a:xfrm>
          </p:grpSpPr>
          <p:grpSp>
            <p:nvGrpSpPr>
              <p:cNvPr id="5766" name="Google Shape;5766;p90"/>
              <p:cNvGrpSpPr/>
              <p:nvPr/>
            </p:nvGrpSpPr>
            <p:grpSpPr>
              <a:xfrm>
                <a:off x="819108" y="2882501"/>
                <a:ext cx="103104" cy="1426186"/>
                <a:chOff x="4674013" y="3100904"/>
                <a:chExt cx="122758" cy="1698043"/>
              </a:xfrm>
            </p:grpSpPr>
            <p:sp>
              <p:nvSpPr>
                <p:cNvPr id="5767" name="Google Shape;5767;p9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9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9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9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9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9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9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90"/>
              <p:cNvGrpSpPr/>
              <p:nvPr/>
            </p:nvGrpSpPr>
            <p:grpSpPr>
              <a:xfrm>
                <a:off x="1062475" y="2882501"/>
                <a:ext cx="103104" cy="1426186"/>
                <a:chOff x="4940438" y="3100904"/>
                <a:chExt cx="122758" cy="1698043"/>
              </a:xfrm>
            </p:grpSpPr>
            <p:sp>
              <p:nvSpPr>
                <p:cNvPr id="5775" name="Google Shape;5775;p9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9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9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9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9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9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9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90"/>
              <p:cNvGrpSpPr/>
              <p:nvPr/>
            </p:nvGrpSpPr>
            <p:grpSpPr>
              <a:xfrm>
                <a:off x="1299324" y="2882501"/>
                <a:ext cx="103104" cy="1426186"/>
                <a:chOff x="5206863" y="3100904"/>
                <a:chExt cx="122758" cy="1698043"/>
              </a:xfrm>
            </p:grpSpPr>
            <p:sp>
              <p:nvSpPr>
                <p:cNvPr id="5783" name="Google Shape;5783;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90"/>
              <p:cNvGrpSpPr/>
              <p:nvPr/>
            </p:nvGrpSpPr>
            <p:grpSpPr>
              <a:xfrm>
                <a:off x="1786057" y="2882501"/>
                <a:ext cx="103104" cy="1426186"/>
                <a:chOff x="6006138" y="3143629"/>
                <a:chExt cx="122758" cy="1698043"/>
              </a:xfrm>
            </p:grpSpPr>
            <p:sp>
              <p:nvSpPr>
                <p:cNvPr id="5791" name="Google Shape;5791;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90"/>
              <p:cNvGrpSpPr/>
              <p:nvPr/>
            </p:nvGrpSpPr>
            <p:grpSpPr>
              <a:xfrm>
                <a:off x="2029422" y="2882501"/>
                <a:ext cx="103104" cy="1426186"/>
                <a:chOff x="6805413" y="3100904"/>
                <a:chExt cx="122758" cy="1698043"/>
              </a:xfrm>
            </p:grpSpPr>
            <p:sp>
              <p:nvSpPr>
                <p:cNvPr id="5799" name="Google Shape;5799;p9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9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9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9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9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9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9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90"/>
              <p:cNvGrpSpPr/>
              <p:nvPr/>
            </p:nvGrpSpPr>
            <p:grpSpPr>
              <a:xfrm>
                <a:off x="2272795" y="2882501"/>
                <a:ext cx="103104" cy="1426186"/>
                <a:chOff x="5206863" y="3100904"/>
                <a:chExt cx="122758" cy="1698043"/>
              </a:xfrm>
            </p:grpSpPr>
            <p:sp>
              <p:nvSpPr>
                <p:cNvPr id="5807" name="Google Shape;5807;p9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9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9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9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9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9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9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90"/>
              <p:cNvGrpSpPr/>
              <p:nvPr/>
            </p:nvGrpSpPr>
            <p:grpSpPr>
              <a:xfrm>
                <a:off x="1542694" y="2882501"/>
                <a:ext cx="103104" cy="1426186"/>
                <a:chOff x="6006138" y="3143629"/>
                <a:chExt cx="122758" cy="1698043"/>
              </a:xfrm>
            </p:grpSpPr>
            <p:sp>
              <p:nvSpPr>
                <p:cNvPr id="5815" name="Google Shape;5815;p9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9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9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9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9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9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9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2" name="Google Shape;5822;p90"/>
          <p:cNvGrpSpPr/>
          <p:nvPr/>
        </p:nvGrpSpPr>
        <p:grpSpPr>
          <a:xfrm>
            <a:off x="5671259" y="3305987"/>
            <a:ext cx="2749952" cy="870677"/>
            <a:chOff x="238125" y="1725700"/>
            <a:chExt cx="7139025" cy="2260325"/>
          </a:xfrm>
        </p:grpSpPr>
        <p:sp>
          <p:nvSpPr>
            <p:cNvPr id="5823" name="Google Shape;5823;p9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9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9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9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9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9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9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9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9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9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90"/>
          <p:cNvGrpSpPr/>
          <p:nvPr/>
        </p:nvGrpSpPr>
        <p:grpSpPr>
          <a:xfrm>
            <a:off x="5941423" y="2247733"/>
            <a:ext cx="1105452" cy="916747"/>
            <a:chOff x="5249100" y="1210600"/>
            <a:chExt cx="3502700" cy="2904775"/>
          </a:xfrm>
        </p:grpSpPr>
        <p:sp>
          <p:nvSpPr>
            <p:cNvPr id="5834" name="Google Shape;5834;p9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9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9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9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8" name="Google Shape;5838;p9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839" name="Google Shape;5839;p9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840" name="Google Shape;5840;p9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841" name="Google Shape;5841;p9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842" name="Google Shape;5842;p9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90"/>
          <p:cNvGrpSpPr/>
          <p:nvPr/>
        </p:nvGrpSpPr>
        <p:grpSpPr>
          <a:xfrm>
            <a:off x="7123971" y="967151"/>
            <a:ext cx="1304650" cy="1124856"/>
            <a:chOff x="7287122" y="1165658"/>
            <a:chExt cx="1219413" cy="1051365"/>
          </a:xfrm>
        </p:grpSpPr>
        <p:grpSp>
          <p:nvGrpSpPr>
            <p:cNvPr id="5844" name="Google Shape;5844;p90"/>
            <p:cNvGrpSpPr/>
            <p:nvPr/>
          </p:nvGrpSpPr>
          <p:grpSpPr>
            <a:xfrm>
              <a:off x="7287122" y="1969723"/>
              <a:ext cx="1219413" cy="247300"/>
              <a:chOff x="7287122" y="1969723"/>
              <a:chExt cx="1219413" cy="247300"/>
            </a:xfrm>
          </p:grpSpPr>
          <p:sp>
            <p:nvSpPr>
              <p:cNvPr id="5845" name="Google Shape;5845;p9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6" name="Google Shape;5846;p90"/>
              <p:cNvGrpSpPr/>
              <p:nvPr/>
            </p:nvGrpSpPr>
            <p:grpSpPr>
              <a:xfrm>
                <a:off x="7287122" y="2063892"/>
                <a:ext cx="1151753" cy="73428"/>
                <a:chOff x="7287122" y="2063892"/>
                <a:chExt cx="1151753" cy="73428"/>
              </a:xfrm>
            </p:grpSpPr>
            <p:sp>
              <p:nvSpPr>
                <p:cNvPr id="5847" name="Google Shape;5847;p9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8" name="Google Shape;5848;p9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849" name="Google Shape;5849;p90"/>
            <p:cNvGrpSpPr/>
            <p:nvPr/>
          </p:nvGrpSpPr>
          <p:grpSpPr>
            <a:xfrm>
              <a:off x="7287122" y="1712201"/>
              <a:ext cx="1219403" cy="246767"/>
              <a:chOff x="7287122" y="1712201"/>
              <a:chExt cx="1219403" cy="246767"/>
            </a:xfrm>
          </p:grpSpPr>
          <p:sp>
            <p:nvSpPr>
              <p:cNvPr id="5850" name="Google Shape;5850;p9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90"/>
              <p:cNvGrpSpPr/>
              <p:nvPr/>
            </p:nvGrpSpPr>
            <p:grpSpPr>
              <a:xfrm>
                <a:off x="7287122" y="1842861"/>
                <a:ext cx="1005303" cy="73419"/>
                <a:chOff x="7287122" y="1842861"/>
                <a:chExt cx="1005303" cy="73419"/>
              </a:xfrm>
            </p:grpSpPr>
            <p:sp>
              <p:nvSpPr>
                <p:cNvPr id="5852" name="Google Shape;5852;p9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3" name="Google Shape;5853;p9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854" name="Google Shape;5854;p90"/>
            <p:cNvGrpSpPr/>
            <p:nvPr/>
          </p:nvGrpSpPr>
          <p:grpSpPr>
            <a:xfrm>
              <a:off x="7287122" y="1447520"/>
              <a:ext cx="1219403" cy="286667"/>
              <a:chOff x="7287122" y="1447520"/>
              <a:chExt cx="1219403" cy="286667"/>
            </a:xfrm>
          </p:grpSpPr>
          <p:sp>
            <p:nvSpPr>
              <p:cNvPr id="5855" name="Google Shape;5855;p9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90"/>
              <p:cNvGrpSpPr/>
              <p:nvPr/>
            </p:nvGrpSpPr>
            <p:grpSpPr>
              <a:xfrm>
                <a:off x="7287122" y="1581977"/>
                <a:ext cx="852803" cy="73428"/>
                <a:chOff x="7287122" y="1581977"/>
                <a:chExt cx="852803" cy="73428"/>
              </a:xfrm>
            </p:grpSpPr>
            <p:sp>
              <p:nvSpPr>
                <p:cNvPr id="5857" name="Google Shape;5857;p9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8" name="Google Shape;5858;p9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859" name="Google Shape;5859;p90"/>
            <p:cNvGrpSpPr/>
            <p:nvPr/>
          </p:nvGrpSpPr>
          <p:grpSpPr>
            <a:xfrm>
              <a:off x="7287122" y="1165658"/>
              <a:ext cx="1219403" cy="344253"/>
              <a:chOff x="7287122" y="1165658"/>
              <a:chExt cx="1219403" cy="344253"/>
            </a:xfrm>
          </p:grpSpPr>
          <p:sp>
            <p:nvSpPr>
              <p:cNvPr id="5860" name="Google Shape;5860;p9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1" name="Google Shape;5861;p90"/>
              <p:cNvGrpSpPr/>
              <p:nvPr/>
            </p:nvGrpSpPr>
            <p:grpSpPr>
              <a:xfrm>
                <a:off x="7287122" y="1341025"/>
                <a:ext cx="695703" cy="73419"/>
                <a:chOff x="7287122" y="1341025"/>
                <a:chExt cx="695703" cy="73419"/>
              </a:xfrm>
            </p:grpSpPr>
            <p:sp>
              <p:nvSpPr>
                <p:cNvPr id="5862" name="Google Shape;5862;p9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3" name="Google Shape;5863;p9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864" name="Google Shape;5864;p90"/>
          <p:cNvGrpSpPr/>
          <p:nvPr/>
        </p:nvGrpSpPr>
        <p:grpSpPr>
          <a:xfrm>
            <a:off x="5790463" y="973174"/>
            <a:ext cx="1397729" cy="1098540"/>
            <a:chOff x="5900602" y="1193063"/>
            <a:chExt cx="1299851" cy="1021707"/>
          </a:xfrm>
        </p:grpSpPr>
        <p:grpSp>
          <p:nvGrpSpPr>
            <p:cNvPr id="5865" name="Google Shape;5865;p90"/>
            <p:cNvGrpSpPr/>
            <p:nvPr/>
          </p:nvGrpSpPr>
          <p:grpSpPr>
            <a:xfrm>
              <a:off x="6520337" y="1193063"/>
              <a:ext cx="341815" cy="799959"/>
              <a:chOff x="6520337" y="1193063"/>
              <a:chExt cx="341815" cy="799959"/>
            </a:xfrm>
          </p:grpSpPr>
          <p:grpSp>
            <p:nvGrpSpPr>
              <p:cNvPr id="5866" name="Google Shape;5866;p90"/>
              <p:cNvGrpSpPr/>
              <p:nvPr/>
            </p:nvGrpSpPr>
            <p:grpSpPr>
              <a:xfrm>
                <a:off x="6520337" y="1589527"/>
                <a:ext cx="213950" cy="403494"/>
                <a:chOff x="6520337" y="1589527"/>
                <a:chExt cx="213950" cy="403494"/>
              </a:xfrm>
            </p:grpSpPr>
            <p:sp>
              <p:nvSpPr>
                <p:cNvPr id="5867" name="Google Shape;5867;p9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9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90"/>
              <p:cNvGrpSpPr/>
              <p:nvPr/>
            </p:nvGrpSpPr>
            <p:grpSpPr>
              <a:xfrm>
                <a:off x="6577204" y="1193063"/>
                <a:ext cx="284947" cy="464512"/>
                <a:chOff x="6577204" y="1193063"/>
                <a:chExt cx="284947" cy="464512"/>
              </a:xfrm>
            </p:grpSpPr>
            <p:sp>
              <p:nvSpPr>
                <p:cNvPr id="5870" name="Google Shape;5870;p9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1" name="Google Shape;5871;p9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72" name="Google Shape;5872;p90"/>
            <p:cNvGrpSpPr/>
            <p:nvPr/>
          </p:nvGrpSpPr>
          <p:grpSpPr>
            <a:xfrm>
              <a:off x="6238903" y="1193063"/>
              <a:ext cx="300475" cy="900152"/>
              <a:chOff x="6238903" y="1193063"/>
              <a:chExt cx="300475" cy="900152"/>
            </a:xfrm>
          </p:grpSpPr>
          <p:grpSp>
            <p:nvGrpSpPr>
              <p:cNvPr id="5873" name="Google Shape;5873;p90"/>
              <p:cNvGrpSpPr/>
              <p:nvPr/>
            </p:nvGrpSpPr>
            <p:grpSpPr>
              <a:xfrm>
                <a:off x="6290865" y="1489315"/>
                <a:ext cx="248514" cy="603900"/>
                <a:chOff x="6290865" y="1489315"/>
                <a:chExt cx="248514" cy="603900"/>
              </a:xfrm>
            </p:grpSpPr>
            <p:sp>
              <p:nvSpPr>
                <p:cNvPr id="5874" name="Google Shape;5874;p9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9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90"/>
              <p:cNvGrpSpPr/>
              <p:nvPr/>
            </p:nvGrpSpPr>
            <p:grpSpPr>
              <a:xfrm>
                <a:off x="6238903" y="1193063"/>
                <a:ext cx="284947" cy="333087"/>
                <a:chOff x="6238903" y="1193063"/>
                <a:chExt cx="284947" cy="333087"/>
              </a:xfrm>
            </p:grpSpPr>
            <p:sp>
              <p:nvSpPr>
                <p:cNvPr id="5877" name="Google Shape;5877;p9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8" name="Google Shape;5878;p9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79" name="Google Shape;5879;p90"/>
            <p:cNvGrpSpPr/>
            <p:nvPr/>
          </p:nvGrpSpPr>
          <p:grpSpPr>
            <a:xfrm>
              <a:off x="5900602" y="1193063"/>
              <a:ext cx="444345" cy="1021707"/>
              <a:chOff x="5900602" y="1193063"/>
              <a:chExt cx="444345" cy="1021707"/>
            </a:xfrm>
          </p:grpSpPr>
          <p:grpSp>
            <p:nvGrpSpPr>
              <p:cNvPr id="5880" name="Google Shape;5880;p90"/>
              <p:cNvGrpSpPr/>
              <p:nvPr/>
            </p:nvGrpSpPr>
            <p:grpSpPr>
              <a:xfrm>
                <a:off x="6046501" y="1367785"/>
                <a:ext cx="298446" cy="846986"/>
                <a:chOff x="6046501" y="1367785"/>
                <a:chExt cx="298446" cy="846986"/>
              </a:xfrm>
            </p:grpSpPr>
            <p:sp>
              <p:nvSpPr>
                <p:cNvPr id="5881" name="Google Shape;5881;p9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9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90"/>
              <p:cNvGrpSpPr/>
              <p:nvPr/>
            </p:nvGrpSpPr>
            <p:grpSpPr>
              <a:xfrm>
                <a:off x="5900602" y="1193063"/>
                <a:ext cx="284947" cy="182312"/>
                <a:chOff x="5900602" y="1193063"/>
                <a:chExt cx="284947" cy="182312"/>
              </a:xfrm>
            </p:grpSpPr>
            <p:sp>
              <p:nvSpPr>
                <p:cNvPr id="5884" name="Google Shape;5884;p9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5" name="Google Shape;5885;p9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86" name="Google Shape;5886;p90"/>
            <p:cNvGrpSpPr/>
            <p:nvPr/>
          </p:nvGrpSpPr>
          <p:grpSpPr>
            <a:xfrm>
              <a:off x="6738300" y="1193063"/>
              <a:ext cx="462153" cy="707634"/>
              <a:chOff x="6738300" y="1193063"/>
              <a:chExt cx="462153" cy="707634"/>
            </a:xfrm>
          </p:grpSpPr>
          <p:grpSp>
            <p:nvGrpSpPr>
              <p:cNvPr id="5887" name="Google Shape;5887;p90"/>
              <p:cNvGrpSpPr/>
              <p:nvPr/>
            </p:nvGrpSpPr>
            <p:grpSpPr>
              <a:xfrm>
                <a:off x="6915505" y="1193063"/>
                <a:ext cx="284947" cy="597387"/>
                <a:chOff x="6915505" y="1193063"/>
                <a:chExt cx="284947" cy="597387"/>
              </a:xfrm>
            </p:grpSpPr>
            <p:sp>
              <p:nvSpPr>
                <p:cNvPr id="5888" name="Google Shape;5888;p9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9" name="Google Shape;5889;p9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90" name="Google Shape;5890;p90"/>
              <p:cNvGrpSpPr/>
              <p:nvPr/>
            </p:nvGrpSpPr>
            <p:grpSpPr>
              <a:xfrm>
                <a:off x="6738300" y="1684725"/>
                <a:ext cx="230066" cy="215971"/>
                <a:chOff x="6738300" y="1684725"/>
                <a:chExt cx="230066" cy="215971"/>
              </a:xfrm>
            </p:grpSpPr>
            <p:sp>
              <p:nvSpPr>
                <p:cNvPr id="5891" name="Google Shape;5891;p9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9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713225" y="1534113"/>
            <a:ext cx="3335100" cy="16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t>
            </a:r>
            <a:r>
              <a:rPr lang="en">
                <a:solidFill>
                  <a:schemeClr val="accent3"/>
                </a:solidFill>
              </a:rPr>
              <a:t>US</a:t>
            </a:r>
            <a:endParaRPr>
              <a:solidFill>
                <a:schemeClr val="accent3"/>
              </a:solidFill>
            </a:endParaRPr>
          </a:p>
        </p:txBody>
      </p:sp>
      <p:sp>
        <p:nvSpPr>
          <p:cNvPr id="440" name="Google Shape;440;p46"/>
          <p:cNvSpPr txBox="1"/>
          <p:nvPr>
            <p:ph idx="1" type="subTitle"/>
          </p:nvPr>
        </p:nvSpPr>
        <p:spPr>
          <a:xfrm>
            <a:off x="713230" y="3658650"/>
            <a:ext cx="3059700" cy="7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a:t>You can enter a subtitle here in case you need it</a:t>
            </a:r>
            <a:endParaRPr/>
          </a:p>
        </p:txBody>
      </p:sp>
      <p:sp>
        <p:nvSpPr>
          <p:cNvPr id="441" name="Google Shape;441;p46"/>
          <p:cNvSpPr txBox="1"/>
          <p:nvPr>
            <p:ph idx="2" type="title"/>
          </p:nvPr>
        </p:nvSpPr>
        <p:spPr>
          <a:xfrm>
            <a:off x="713225" y="576074"/>
            <a:ext cx="1905600" cy="10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442" name="Google Shape;442;p46"/>
          <p:cNvCxnSpPr/>
          <p:nvPr/>
        </p:nvCxnSpPr>
        <p:spPr>
          <a:xfrm>
            <a:off x="741750" y="3520025"/>
            <a:ext cx="4303500" cy="0"/>
          </a:xfrm>
          <a:prstGeom prst="straightConnector1">
            <a:avLst/>
          </a:prstGeom>
          <a:noFill/>
          <a:ln cap="flat" cmpd="sng" w="28575">
            <a:solidFill>
              <a:schemeClr val="accent3"/>
            </a:solidFill>
            <a:prstDash val="lgDash"/>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96" name="Shape 5896"/>
        <p:cNvGrpSpPr/>
        <p:nvPr/>
      </p:nvGrpSpPr>
      <p:grpSpPr>
        <a:xfrm>
          <a:off x="0" y="0"/>
          <a:ext cx="0" cy="0"/>
          <a:chOff x="0" y="0"/>
          <a:chExt cx="0" cy="0"/>
        </a:xfrm>
      </p:grpSpPr>
      <p:grpSp>
        <p:nvGrpSpPr>
          <p:cNvPr id="5897" name="Google Shape;5897;p91"/>
          <p:cNvGrpSpPr/>
          <p:nvPr/>
        </p:nvGrpSpPr>
        <p:grpSpPr>
          <a:xfrm>
            <a:off x="829359" y="2307635"/>
            <a:ext cx="339235" cy="298186"/>
            <a:chOff x="898875" y="244725"/>
            <a:chExt cx="481800" cy="423500"/>
          </a:xfrm>
        </p:grpSpPr>
        <p:sp>
          <p:nvSpPr>
            <p:cNvPr id="5898" name="Google Shape;5898;p9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9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9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9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9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9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91"/>
          <p:cNvGrpSpPr/>
          <p:nvPr/>
        </p:nvGrpSpPr>
        <p:grpSpPr>
          <a:xfrm>
            <a:off x="1267741" y="2287103"/>
            <a:ext cx="298169" cy="339253"/>
            <a:chOff x="1529350" y="258825"/>
            <a:chExt cx="423475" cy="481825"/>
          </a:xfrm>
        </p:grpSpPr>
        <p:sp>
          <p:nvSpPr>
            <p:cNvPr id="5905" name="Google Shape;5905;p9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9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91"/>
          <p:cNvGrpSpPr/>
          <p:nvPr/>
        </p:nvGrpSpPr>
        <p:grpSpPr>
          <a:xfrm>
            <a:off x="1660716" y="2367273"/>
            <a:ext cx="340890" cy="178912"/>
            <a:chOff x="2084325" y="363300"/>
            <a:chExt cx="484150" cy="254100"/>
          </a:xfrm>
        </p:grpSpPr>
        <p:sp>
          <p:nvSpPr>
            <p:cNvPr id="5908" name="Google Shape;5908;p9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9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91"/>
          <p:cNvGrpSpPr/>
          <p:nvPr/>
        </p:nvGrpSpPr>
        <p:grpSpPr>
          <a:xfrm>
            <a:off x="2110011" y="2287102"/>
            <a:ext cx="298169" cy="339253"/>
            <a:chOff x="2707500" y="249400"/>
            <a:chExt cx="423475" cy="481825"/>
          </a:xfrm>
        </p:grpSpPr>
        <p:sp>
          <p:nvSpPr>
            <p:cNvPr id="5911" name="Google Shape;5911;p9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9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91"/>
          <p:cNvGrpSpPr/>
          <p:nvPr/>
        </p:nvGrpSpPr>
        <p:grpSpPr>
          <a:xfrm>
            <a:off x="2523626" y="2287428"/>
            <a:ext cx="305386" cy="338602"/>
            <a:chOff x="3300325" y="249875"/>
            <a:chExt cx="433725" cy="480900"/>
          </a:xfrm>
        </p:grpSpPr>
        <p:sp>
          <p:nvSpPr>
            <p:cNvPr id="5914" name="Google Shape;5914;p9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9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9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9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9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9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0" name="Google Shape;5920;p91"/>
          <p:cNvGrpSpPr/>
          <p:nvPr/>
        </p:nvGrpSpPr>
        <p:grpSpPr>
          <a:xfrm>
            <a:off x="2912712" y="2287349"/>
            <a:ext cx="352349" cy="338760"/>
            <a:chOff x="3854700" y="249750"/>
            <a:chExt cx="500425" cy="481125"/>
          </a:xfrm>
        </p:grpSpPr>
        <p:sp>
          <p:nvSpPr>
            <p:cNvPr id="5921" name="Google Shape;5921;p9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9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9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9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9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9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9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9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91"/>
          <p:cNvGrpSpPr/>
          <p:nvPr/>
        </p:nvGrpSpPr>
        <p:grpSpPr>
          <a:xfrm>
            <a:off x="3330701" y="2287349"/>
            <a:ext cx="352349" cy="338760"/>
            <a:chOff x="4447550" y="249750"/>
            <a:chExt cx="500425" cy="481125"/>
          </a:xfrm>
        </p:grpSpPr>
        <p:sp>
          <p:nvSpPr>
            <p:cNvPr id="5930" name="Google Shape;5930;p9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9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2" name="Google Shape;5932;p91"/>
          <p:cNvGrpSpPr/>
          <p:nvPr/>
        </p:nvGrpSpPr>
        <p:grpSpPr>
          <a:xfrm>
            <a:off x="3759902" y="2287102"/>
            <a:ext cx="339253" cy="339253"/>
            <a:chOff x="5049725" y="249400"/>
            <a:chExt cx="481825" cy="481825"/>
          </a:xfrm>
        </p:grpSpPr>
        <p:sp>
          <p:nvSpPr>
            <p:cNvPr id="5933" name="Google Shape;5933;p9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9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91"/>
          <p:cNvGrpSpPr/>
          <p:nvPr/>
        </p:nvGrpSpPr>
        <p:grpSpPr>
          <a:xfrm>
            <a:off x="4173843" y="2287102"/>
            <a:ext cx="339253" cy="339253"/>
            <a:chOff x="5660400" y="238125"/>
            <a:chExt cx="481825" cy="481825"/>
          </a:xfrm>
        </p:grpSpPr>
        <p:sp>
          <p:nvSpPr>
            <p:cNvPr id="5936" name="Google Shape;5936;p9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9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91"/>
          <p:cNvGrpSpPr/>
          <p:nvPr/>
        </p:nvGrpSpPr>
        <p:grpSpPr>
          <a:xfrm>
            <a:off x="4590529" y="2287102"/>
            <a:ext cx="339253" cy="339253"/>
            <a:chOff x="6235400" y="249400"/>
            <a:chExt cx="481825" cy="481825"/>
          </a:xfrm>
        </p:grpSpPr>
        <p:sp>
          <p:nvSpPr>
            <p:cNvPr id="5939" name="Google Shape;5939;p9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9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9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9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9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4" name="Google Shape;5944;p91"/>
          <p:cNvGrpSpPr/>
          <p:nvPr/>
        </p:nvGrpSpPr>
        <p:grpSpPr>
          <a:xfrm>
            <a:off x="828875" y="2731810"/>
            <a:ext cx="340204" cy="298116"/>
            <a:chOff x="899850" y="871450"/>
            <a:chExt cx="483175" cy="423400"/>
          </a:xfrm>
        </p:grpSpPr>
        <p:sp>
          <p:nvSpPr>
            <p:cNvPr id="5945" name="Google Shape;5945;p9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9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9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9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9" name="Google Shape;5949;p9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50" name="Google Shape;5950;p91"/>
          <p:cNvGrpSpPr/>
          <p:nvPr/>
        </p:nvGrpSpPr>
        <p:grpSpPr>
          <a:xfrm>
            <a:off x="1660875" y="2711232"/>
            <a:ext cx="340573" cy="339271"/>
            <a:chOff x="2085450" y="842250"/>
            <a:chExt cx="483700" cy="481850"/>
          </a:xfrm>
        </p:grpSpPr>
        <p:sp>
          <p:nvSpPr>
            <p:cNvPr id="5951" name="Google Shape;5951;p9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9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9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4" name="Google Shape;5954;p91"/>
          <p:cNvGrpSpPr/>
          <p:nvPr/>
        </p:nvGrpSpPr>
        <p:grpSpPr>
          <a:xfrm>
            <a:off x="2089443" y="2711241"/>
            <a:ext cx="339306" cy="339253"/>
            <a:chOff x="2685825" y="840375"/>
            <a:chExt cx="481900" cy="481825"/>
          </a:xfrm>
        </p:grpSpPr>
        <p:sp>
          <p:nvSpPr>
            <p:cNvPr id="5955" name="Google Shape;5955;p9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9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91"/>
          <p:cNvGrpSpPr/>
          <p:nvPr/>
        </p:nvGrpSpPr>
        <p:grpSpPr>
          <a:xfrm>
            <a:off x="2501104" y="2710924"/>
            <a:ext cx="350431" cy="339887"/>
            <a:chOff x="3270675" y="841800"/>
            <a:chExt cx="497700" cy="482725"/>
          </a:xfrm>
        </p:grpSpPr>
        <p:sp>
          <p:nvSpPr>
            <p:cNvPr id="5958" name="Google Shape;5958;p9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9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9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1" name="Google Shape;5961;p9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2" name="Google Shape;5962;p91"/>
          <p:cNvGrpSpPr/>
          <p:nvPr/>
        </p:nvGrpSpPr>
        <p:grpSpPr>
          <a:xfrm>
            <a:off x="3337249" y="2731783"/>
            <a:ext cx="339253" cy="298169"/>
            <a:chOff x="4467200" y="877100"/>
            <a:chExt cx="481825" cy="423475"/>
          </a:xfrm>
        </p:grpSpPr>
        <p:sp>
          <p:nvSpPr>
            <p:cNvPr id="5963" name="Google Shape;5963;p9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9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9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9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91"/>
          <p:cNvGrpSpPr/>
          <p:nvPr/>
        </p:nvGrpSpPr>
        <p:grpSpPr>
          <a:xfrm>
            <a:off x="3752140" y="2711232"/>
            <a:ext cx="354778" cy="339271"/>
            <a:chOff x="5045500" y="842250"/>
            <a:chExt cx="503875" cy="481850"/>
          </a:xfrm>
        </p:grpSpPr>
        <p:sp>
          <p:nvSpPr>
            <p:cNvPr id="5968" name="Google Shape;5968;p9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9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0" name="Google Shape;5970;p91"/>
          <p:cNvGrpSpPr/>
          <p:nvPr/>
        </p:nvGrpSpPr>
        <p:grpSpPr>
          <a:xfrm>
            <a:off x="4174987" y="2737451"/>
            <a:ext cx="336965" cy="286833"/>
            <a:chOff x="5645200" y="879425"/>
            <a:chExt cx="478575" cy="407375"/>
          </a:xfrm>
        </p:grpSpPr>
        <p:sp>
          <p:nvSpPr>
            <p:cNvPr id="5971" name="Google Shape;5971;p9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9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9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9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9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9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91"/>
          <p:cNvGrpSpPr/>
          <p:nvPr/>
        </p:nvGrpSpPr>
        <p:grpSpPr>
          <a:xfrm>
            <a:off x="4611062" y="2711241"/>
            <a:ext cx="298186" cy="339253"/>
            <a:chOff x="6264525" y="842250"/>
            <a:chExt cx="423500" cy="481825"/>
          </a:xfrm>
        </p:grpSpPr>
        <p:sp>
          <p:nvSpPr>
            <p:cNvPr id="5978" name="Google Shape;5978;p9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9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9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9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9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9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9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91"/>
          <p:cNvGrpSpPr/>
          <p:nvPr/>
        </p:nvGrpSpPr>
        <p:grpSpPr>
          <a:xfrm>
            <a:off x="829350" y="3125895"/>
            <a:ext cx="339253" cy="339253"/>
            <a:chOff x="900750" y="1436075"/>
            <a:chExt cx="481825" cy="481825"/>
          </a:xfrm>
        </p:grpSpPr>
        <p:sp>
          <p:nvSpPr>
            <p:cNvPr id="5986" name="Google Shape;5986;p9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9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9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9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91"/>
          <p:cNvGrpSpPr/>
          <p:nvPr/>
        </p:nvGrpSpPr>
        <p:grpSpPr>
          <a:xfrm>
            <a:off x="1247198" y="3186183"/>
            <a:ext cx="339253" cy="218676"/>
            <a:chOff x="1492675" y="1520750"/>
            <a:chExt cx="481825" cy="310575"/>
          </a:xfrm>
        </p:grpSpPr>
        <p:sp>
          <p:nvSpPr>
            <p:cNvPr id="5991" name="Google Shape;5991;p9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9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91"/>
          <p:cNvGrpSpPr/>
          <p:nvPr/>
        </p:nvGrpSpPr>
        <p:grpSpPr>
          <a:xfrm>
            <a:off x="1654995" y="3125877"/>
            <a:ext cx="352332" cy="339288"/>
            <a:chOff x="2071000" y="1435025"/>
            <a:chExt cx="500400" cy="481875"/>
          </a:xfrm>
        </p:grpSpPr>
        <p:sp>
          <p:nvSpPr>
            <p:cNvPr id="5994" name="Google Shape;5994;p9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9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9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7" name="Google Shape;5997;p91"/>
          <p:cNvGrpSpPr/>
          <p:nvPr/>
        </p:nvGrpSpPr>
        <p:grpSpPr>
          <a:xfrm>
            <a:off x="2083159" y="3146709"/>
            <a:ext cx="351874" cy="297623"/>
            <a:chOff x="2678350" y="1464650"/>
            <a:chExt cx="499750" cy="422700"/>
          </a:xfrm>
        </p:grpSpPr>
        <p:sp>
          <p:nvSpPr>
            <p:cNvPr id="5998" name="Google Shape;5998;p9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9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9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1" name="Google Shape;6001;p91"/>
          <p:cNvGrpSpPr/>
          <p:nvPr/>
        </p:nvGrpSpPr>
        <p:grpSpPr>
          <a:xfrm>
            <a:off x="2506692" y="3125895"/>
            <a:ext cx="339253" cy="339253"/>
            <a:chOff x="3271200" y="1435075"/>
            <a:chExt cx="481825" cy="481825"/>
          </a:xfrm>
        </p:grpSpPr>
        <p:sp>
          <p:nvSpPr>
            <p:cNvPr id="6002" name="Google Shape;6002;p9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9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91"/>
          <p:cNvGrpSpPr/>
          <p:nvPr/>
        </p:nvGrpSpPr>
        <p:grpSpPr>
          <a:xfrm>
            <a:off x="2917165" y="3125877"/>
            <a:ext cx="343442" cy="339288"/>
            <a:chOff x="3858100" y="1435075"/>
            <a:chExt cx="487775" cy="481875"/>
          </a:xfrm>
        </p:grpSpPr>
        <p:sp>
          <p:nvSpPr>
            <p:cNvPr id="6005" name="Google Shape;6005;p9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9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9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9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9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91"/>
          <p:cNvGrpSpPr/>
          <p:nvPr/>
        </p:nvGrpSpPr>
        <p:grpSpPr>
          <a:xfrm>
            <a:off x="3337249" y="3125895"/>
            <a:ext cx="339253" cy="339253"/>
            <a:chOff x="4456875" y="1435075"/>
            <a:chExt cx="481825" cy="481825"/>
          </a:xfrm>
        </p:grpSpPr>
        <p:sp>
          <p:nvSpPr>
            <p:cNvPr id="6011" name="Google Shape;6011;p9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9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9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9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9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9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9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9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9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9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9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9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9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9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9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9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9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9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9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91"/>
          <p:cNvGrpSpPr/>
          <p:nvPr/>
        </p:nvGrpSpPr>
        <p:grpSpPr>
          <a:xfrm>
            <a:off x="3758239" y="3125886"/>
            <a:ext cx="342580" cy="339271"/>
            <a:chOff x="5049725" y="1435050"/>
            <a:chExt cx="486550" cy="481850"/>
          </a:xfrm>
        </p:grpSpPr>
        <p:sp>
          <p:nvSpPr>
            <p:cNvPr id="6031" name="Google Shape;6031;p9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9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9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9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91"/>
          <p:cNvGrpSpPr/>
          <p:nvPr/>
        </p:nvGrpSpPr>
        <p:grpSpPr>
          <a:xfrm>
            <a:off x="4173790" y="3125895"/>
            <a:ext cx="339359" cy="339253"/>
            <a:chOff x="5642475" y="1435075"/>
            <a:chExt cx="481975" cy="481825"/>
          </a:xfrm>
        </p:grpSpPr>
        <p:sp>
          <p:nvSpPr>
            <p:cNvPr id="6036" name="Google Shape;6036;p9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9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9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91"/>
          <p:cNvGrpSpPr/>
          <p:nvPr/>
        </p:nvGrpSpPr>
        <p:grpSpPr>
          <a:xfrm>
            <a:off x="4588276" y="3125886"/>
            <a:ext cx="343759" cy="339271"/>
            <a:chOff x="6232000" y="1435050"/>
            <a:chExt cx="488225" cy="481850"/>
          </a:xfrm>
        </p:grpSpPr>
        <p:sp>
          <p:nvSpPr>
            <p:cNvPr id="6040" name="Google Shape;6040;p9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9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9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9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9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91"/>
          <p:cNvGrpSpPr/>
          <p:nvPr/>
        </p:nvGrpSpPr>
        <p:grpSpPr>
          <a:xfrm>
            <a:off x="849012" y="3539545"/>
            <a:ext cx="299929" cy="337792"/>
            <a:chOff x="924450" y="2028975"/>
            <a:chExt cx="425975" cy="479750"/>
          </a:xfrm>
        </p:grpSpPr>
        <p:sp>
          <p:nvSpPr>
            <p:cNvPr id="6046" name="Google Shape;6046;p9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9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9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91"/>
          <p:cNvGrpSpPr/>
          <p:nvPr/>
        </p:nvGrpSpPr>
        <p:grpSpPr>
          <a:xfrm>
            <a:off x="1661509" y="3559347"/>
            <a:ext cx="339306" cy="298186"/>
            <a:chOff x="2085450" y="2057100"/>
            <a:chExt cx="481900" cy="423500"/>
          </a:xfrm>
        </p:grpSpPr>
        <p:sp>
          <p:nvSpPr>
            <p:cNvPr id="6050" name="Google Shape;6050;p9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9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9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91"/>
          <p:cNvGrpSpPr/>
          <p:nvPr/>
        </p:nvGrpSpPr>
        <p:grpSpPr>
          <a:xfrm>
            <a:off x="2089442" y="3582592"/>
            <a:ext cx="339306" cy="251698"/>
            <a:chOff x="2678275" y="2090100"/>
            <a:chExt cx="481900" cy="357475"/>
          </a:xfrm>
        </p:grpSpPr>
        <p:sp>
          <p:nvSpPr>
            <p:cNvPr id="6054" name="Google Shape;6054;p9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9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9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9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9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91"/>
          <p:cNvGrpSpPr/>
          <p:nvPr/>
        </p:nvGrpSpPr>
        <p:grpSpPr>
          <a:xfrm>
            <a:off x="2566646" y="3594790"/>
            <a:ext cx="219345" cy="227301"/>
            <a:chOff x="3357325" y="2093500"/>
            <a:chExt cx="311525" cy="322825"/>
          </a:xfrm>
        </p:grpSpPr>
        <p:sp>
          <p:nvSpPr>
            <p:cNvPr id="6060" name="Google Shape;6060;p9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9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9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3" name="Google Shape;6063;p9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4" name="Google Shape;6064;p91"/>
          <p:cNvGrpSpPr/>
          <p:nvPr/>
        </p:nvGrpSpPr>
        <p:grpSpPr>
          <a:xfrm>
            <a:off x="3360836" y="3538814"/>
            <a:ext cx="292078" cy="339253"/>
            <a:chOff x="4492800" y="2027925"/>
            <a:chExt cx="414825" cy="481825"/>
          </a:xfrm>
        </p:grpSpPr>
        <p:sp>
          <p:nvSpPr>
            <p:cNvPr id="6065" name="Google Shape;6065;p9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9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91"/>
          <p:cNvGrpSpPr/>
          <p:nvPr/>
        </p:nvGrpSpPr>
        <p:grpSpPr>
          <a:xfrm>
            <a:off x="3759928" y="3538805"/>
            <a:ext cx="339200" cy="339271"/>
            <a:chOff x="5049725" y="2027900"/>
            <a:chExt cx="481750" cy="481850"/>
          </a:xfrm>
        </p:grpSpPr>
        <p:sp>
          <p:nvSpPr>
            <p:cNvPr id="6068" name="Google Shape;6068;p9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9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9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9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9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9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9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9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91"/>
          <p:cNvGrpSpPr/>
          <p:nvPr/>
        </p:nvGrpSpPr>
        <p:grpSpPr>
          <a:xfrm>
            <a:off x="4233524" y="3538893"/>
            <a:ext cx="219890" cy="339095"/>
            <a:chOff x="5726350" y="2028150"/>
            <a:chExt cx="312300" cy="481600"/>
          </a:xfrm>
        </p:grpSpPr>
        <p:sp>
          <p:nvSpPr>
            <p:cNvPr id="6077" name="Google Shape;6077;p9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9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9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0" name="Google Shape;6080;p91"/>
          <p:cNvGrpSpPr/>
          <p:nvPr/>
        </p:nvGrpSpPr>
        <p:grpSpPr>
          <a:xfrm>
            <a:off x="4593715" y="3542000"/>
            <a:ext cx="332881" cy="332881"/>
            <a:chOff x="6239925" y="2032450"/>
            <a:chExt cx="472775" cy="472775"/>
          </a:xfrm>
        </p:grpSpPr>
        <p:sp>
          <p:nvSpPr>
            <p:cNvPr id="6081" name="Google Shape;6081;p9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9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3" name="Google Shape;6083;p91"/>
          <p:cNvGrpSpPr/>
          <p:nvPr/>
        </p:nvGrpSpPr>
        <p:grpSpPr>
          <a:xfrm>
            <a:off x="5042807" y="2364092"/>
            <a:ext cx="334641" cy="185425"/>
            <a:chOff x="903075" y="2730000"/>
            <a:chExt cx="475275" cy="263350"/>
          </a:xfrm>
        </p:grpSpPr>
        <p:sp>
          <p:nvSpPr>
            <p:cNvPr id="6084" name="Google Shape;6084;p9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9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9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91"/>
          <p:cNvGrpSpPr/>
          <p:nvPr/>
        </p:nvGrpSpPr>
        <p:grpSpPr>
          <a:xfrm>
            <a:off x="1247198" y="3538814"/>
            <a:ext cx="339253" cy="339253"/>
            <a:chOff x="1492675" y="2027925"/>
            <a:chExt cx="481825" cy="481825"/>
          </a:xfrm>
        </p:grpSpPr>
        <p:sp>
          <p:nvSpPr>
            <p:cNvPr id="6088" name="Google Shape;6088;p9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9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9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9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9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3" name="Google Shape;6093;p91"/>
          <p:cNvGrpSpPr/>
          <p:nvPr/>
        </p:nvGrpSpPr>
        <p:grpSpPr>
          <a:xfrm>
            <a:off x="5473575" y="2287178"/>
            <a:ext cx="339253" cy="339253"/>
            <a:chOff x="1492675" y="2620775"/>
            <a:chExt cx="481825" cy="481825"/>
          </a:xfrm>
        </p:grpSpPr>
        <p:sp>
          <p:nvSpPr>
            <p:cNvPr id="6094" name="Google Shape;6094;p9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9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6" name="Google Shape;6096;p9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7" name="Google Shape;6097;p91"/>
          <p:cNvGrpSpPr/>
          <p:nvPr/>
        </p:nvGrpSpPr>
        <p:grpSpPr>
          <a:xfrm>
            <a:off x="6297328" y="2303161"/>
            <a:ext cx="333585" cy="307287"/>
            <a:chOff x="2682350" y="2643425"/>
            <a:chExt cx="473775" cy="436425"/>
          </a:xfrm>
        </p:grpSpPr>
        <p:sp>
          <p:nvSpPr>
            <p:cNvPr id="6098" name="Google Shape;6098;p9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9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9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9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9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9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9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91"/>
          <p:cNvGrpSpPr/>
          <p:nvPr/>
        </p:nvGrpSpPr>
        <p:grpSpPr>
          <a:xfrm>
            <a:off x="6762818" y="2287178"/>
            <a:ext cx="238531" cy="339253"/>
            <a:chOff x="3342725" y="2620775"/>
            <a:chExt cx="338775" cy="481825"/>
          </a:xfrm>
        </p:grpSpPr>
        <p:sp>
          <p:nvSpPr>
            <p:cNvPr id="6106" name="Google Shape;6106;p9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9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9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91"/>
          <p:cNvGrpSpPr/>
          <p:nvPr/>
        </p:nvGrpSpPr>
        <p:grpSpPr>
          <a:xfrm>
            <a:off x="7156568" y="2287178"/>
            <a:ext cx="278296" cy="339253"/>
            <a:chOff x="3907325" y="2620775"/>
            <a:chExt cx="395250" cy="481825"/>
          </a:xfrm>
        </p:grpSpPr>
        <p:sp>
          <p:nvSpPr>
            <p:cNvPr id="6110" name="Google Shape;6110;p9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9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9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9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91"/>
          <p:cNvGrpSpPr/>
          <p:nvPr/>
        </p:nvGrpSpPr>
        <p:grpSpPr>
          <a:xfrm>
            <a:off x="7549755" y="2297783"/>
            <a:ext cx="339253" cy="318042"/>
            <a:chOff x="4456875" y="2635825"/>
            <a:chExt cx="481825" cy="451700"/>
          </a:xfrm>
        </p:grpSpPr>
        <p:sp>
          <p:nvSpPr>
            <p:cNvPr id="6115" name="Google Shape;6115;p9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9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9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9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9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9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91"/>
          <p:cNvGrpSpPr/>
          <p:nvPr/>
        </p:nvGrpSpPr>
        <p:grpSpPr>
          <a:xfrm>
            <a:off x="7974679" y="2297783"/>
            <a:ext cx="339253" cy="318042"/>
            <a:chOff x="5049725" y="2635825"/>
            <a:chExt cx="481825" cy="451700"/>
          </a:xfrm>
        </p:grpSpPr>
        <p:sp>
          <p:nvSpPr>
            <p:cNvPr id="6122" name="Google Shape;6122;p9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9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9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91"/>
          <p:cNvGrpSpPr/>
          <p:nvPr/>
        </p:nvGrpSpPr>
        <p:grpSpPr>
          <a:xfrm>
            <a:off x="2375386" y="3952243"/>
            <a:ext cx="338566" cy="338373"/>
            <a:chOff x="5643000" y="2621375"/>
            <a:chExt cx="480850" cy="480575"/>
          </a:xfrm>
        </p:grpSpPr>
        <p:sp>
          <p:nvSpPr>
            <p:cNvPr id="6126" name="Google Shape;6126;p9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9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9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9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9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9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9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91"/>
          <p:cNvGrpSpPr/>
          <p:nvPr/>
        </p:nvGrpSpPr>
        <p:grpSpPr>
          <a:xfrm>
            <a:off x="4192782" y="3951803"/>
            <a:ext cx="339359" cy="339253"/>
            <a:chOff x="6235250" y="2620775"/>
            <a:chExt cx="481975" cy="481825"/>
          </a:xfrm>
        </p:grpSpPr>
        <p:sp>
          <p:nvSpPr>
            <p:cNvPr id="6134" name="Google Shape;6134;p9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9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9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9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9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9" name="Google Shape;6139;p9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0" name="Google Shape;6140;p91"/>
          <p:cNvGrpSpPr/>
          <p:nvPr/>
        </p:nvGrpSpPr>
        <p:grpSpPr>
          <a:xfrm>
            <a:off x="5472652" y="2711317"/>
            <a:ext cx="341101" cy="339253"/>
            <a:chOff x="1535000" y="3223325"/>
            <a:chExt cx="484450" cy="481825"/>
          </a:xfrm>
        </p:grpSpPr>
        <p:sp>
          <p:nvSpPr>
            <p:cNvPr id="6141" name="Google Shape;6141;p9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9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9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91"/>
          <p:cNvGrpSpPr/>
          <p:nvPr/>
        </p:nvGrpSpPr>
        <p:grpSpPr>
          <a:xfrm>
            <a:off x="5880219" y="2746618"/>
            <a:ext cx="339253" cy="268649"/>
            <a:chOff x="2085525" y="3263750"/>
            <a:chExt cx="481825" cy="381550"/>
          </a:xfrm>
        </p:grpSpPr>
        <p:sp>
          <p:nvSpPr>
            <p:cNvPr id="6145" name="Google Shape;6145;p9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9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7" name="Google Shape;6147;p9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8" name="Google Shape;6148;p91"/>
          <p:cNvGrpSpPr/>
          <p:nvPr/>
        </p:nvGrpSpPr>
        <p:grpSpPr>
          <a:xfrm>
            <a:off x="6711982" y="2711308"/>
            <a:ext cx="340204" cy="339271"/>
            <a:chOff x="3270450" y="3213625"/>
            <a:chExt cx="483175" cy="481850"/>
          </a:xfrm>
        </p:grpSpPr>
        <p:sp>
          <p:nvSpPr>
            <p:cNvPr id="6149" name="Google Shape;6149;p9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9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1" name="Google Shape;6151;p91"/>
          <p:cNvGrpSpPr/>
          <p:nvPr/>
        </p:nvGrpSpPr>
        <p:grpSpPr>
          <a:xfrm>
            <a:off x="7211250" y="2711317"/>
            <a:ext cx="168931" cy="339253"/>
            <a:chOff x="3984950" y="3213600"/>
            <a:chExt cx="239925" cy="481825"/>
          </a:xfrm>
        </p:grpSpPr>
        <p:sp>
          <p:nvSpPr>
            <p:cNvPr id="6152" name="Google Shape;6152;p9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9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54" name="Google Shape;6154;p9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9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56" name="Google Shape;6156;p91"/>
          <p:cNvGrpSpPr/>
          <p:nvPr/>
        </p:nvGrpSpPr>
        <p:grpSpPr>
          <a:xfrm>
            <a:off x="1874281" y="3981487"/>
            <a:ext cx="355218" cy="279880"/>
            <a:chOff x="5629975" y="3255775"/>
            <a:chExt cx="504500" cy="397500"/>
          </a:xfrm>
        </p:grpSpPr>
        <p:sp>
          <p:nvSpPr>
            <p:cNvPr id="6157" name="Google Shape;6157;p9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9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9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9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9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91"/>
          <p:cNvGrpSpPr/>
          <p:nvPr/>
        </p:nvGrpSpPr>
        <p:grpSpPr>
          <a:xfrm>
            <a:off x="3755839" y="3981593"/>
            <a:ext cx="340256" cy="279669"/>
            <a:chOff x="6234950" y="3255925"/>
            <a:chExt cx="483250" cy="397200"/>
          </a:xfrm>
        </p:grpSpPr>
        <p:sp>
          <p:nvSpPr>
            <p:cNvPr id="6163" name="Google Shape;6163;p9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9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9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9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9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9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91"/>
          <p:cNvGrpSpPr/>
          <p:nvPr/>
        </p:nvGrpSpPr>
        <p:grpSpPr>
          <a:xfrm>
            <a:off x="5051107" y="3125970"/>
            <a:ext cx="318042" cy="339253"/>
            <a:chOff x="914900" y="3806450"/>
            <a:chExt cx="451700" cy="481825"/>
          </a:xfrm>
        </p:grpSpPr>
        <p:sp>
          <p:nvSpPr>
            <p:cNvPr id="6170" name="Google Shape;6170;p9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9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9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9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9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91"/>
          <p:cNvGrpSpPr/>
          <p:nvPr/>
        </p:nvGrpSpPr>
        <p:grpSpPr>
          <a:xfrm>
            <a:off x="5470028" y="3125785"/>
            <a:ext cx="346347" cy="339623"/>
            <a:chOff x="1490050" y="3805975"/>
            <a:chExt cx="491900" cy="482350"/>
          </a:xfrm>
        </p:grpSpPr>
        <p:sp>
          <p:nvSpPr>
            <p:cNvPr id="6176" name="Google Shape;6176;p9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9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9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9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0" name="Google Shape;6180;p91"/>
          <p:cNvGrpSpPr/>
          <p:nvPr/>
        </p:nvGrpSpPr>
        <p:grpSpPr>
          <a:xfrm>
            <a:off x="5893896" y="3125970"/>
            <a:ext cx="311899" cy="339253"/>
            <a:chOff x="2104275" y="3806450"/>
            <a:chExt cx="442975" cy="481825"/>
          </a:xfrm>
        </p:grpSpPr>
        <p:sp>
          <p:nvSpPr>
            <p:cNvPr id="6181" name="Google Shape;6181;p9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9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91"/>
          <p:cNvGrpSpPr/>
          <p:nvPr/>
        </p:nvGrpSpPr>
        <p:grpSpPr>
          <a:xfrm>
            <a:off x="6317413" y="3125970"/>
            <a:ext cx="293416" cy="339253"/>
            <a:chOff x="2710875" y="3806450"/>
            <a:chExt cx="416725" cy="481825"/>
          </a:xfrm>
        </p:grpSpPr>
        <p:sp>
          <p:nvSpPr>
            <p:cNvPr id="6184" name="Google Shape;6184;p9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9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6" name="Google Shape;6186;p91"/>
          <p:cNvGrpSpPr/>
          <p:nvPr/>
        </p:nvGrpSpPr>
        <p:grpSpPr>
          <a:xfrm>
            <a:off x="6712457" y="3166412"/>
            <a:ext cx="339253" cy="258369"/>
            <a:chOff x="3271200" y="3863875"/>
            <a:chExt cx="481825" cy="366950"/>
          </a:xfrm>
        </p:grpSpPr>
        <p:sp>
          <p:nvSpPr>
            <p:cNvPr id="6187" name="Google Shape;6187;p9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9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9" name="Google Shape;6189;p91"/>
          <p:cNvGrpSpPr/>
          <p:nvPr/>
        </p:nvGrpSpPr>
        <p:grpSpPr>
          <a:xfrm>
            <a:off x="7147952" y="3126199"/>
            <a:ext cx="295528" cy="338795"/>
            <a:chOff x="3895050" y="3806775"/>
            <a:chExt cx="419725" cy="481175"/>
          </a:xfrm>
        </p:grpSpPr>
        <p:sp>
          <p:nvSpPr>
            <p:cNvPr id="6190" name="Google Shape;6190;p9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9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91"/>
          <p:cNvGrpSpPr/>
          <p:nvPr/>
        </p:nvGrpSpPr>
        <p:grpSpPr>
          <a:xfrm>
            <a:off x="7551234" y="3125979"/>
            <a:ext cx="336296" cy="339235"/>
            <a:chOff x="4464775" y="3806475"/>
            <a:chExt cx="477625" cy="481800"/>
          </a:xfrm>
        </p:grpSpPr>
        <p:sp>
          <p:nvSpPr>
            <p:cNvPr id="6193" name="Google Shape;6193;p9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9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9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9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9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9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91"/>
          <p:cNvGrpSpPr/>
          <p:nvPr/>
        </p:nvGrpSpPr>
        <p:grpSpPr>
          <a:xfrm>
            <a:off x="7974679" y="3125970"/>
            <a:ext cx="339253" cy="339253"/>
            <a:chOff x="5049725" y="3806450"/>
            <a:chExt cx="481825" cy="481825"/>
          </a:xfrm>
        </p:grpSpPr>
        <p:sp>
          <p:nvSpPr>
            <p:cNvPr id="6200" name="Google Shape;6200;p9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9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9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3" name="Google Shape;6203;p91"/>
          <p:cNvGrpSpPr/>
          <p:nvPr/>
        </p:nvGrpSpPr>
        <p:grpSpPr>
          <a:xfrm>
            <a:off x="1461983" y="3951798"/>
            <a:ext cx="339253" cy="339253"/>
            <a:chOff x="5651375" y="3806450"/>
            <a:chExt cx="481825" cy="481825"/>
          </a:xfrm>
        </p:grpSpPr>
        <p:sp>
          <p:nvSpPr>
            <p:cNvPr id="6204" name="Google Shape;6204;p9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9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9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9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91"/>
          <p:cNvGrpSpPr/>
          <p:nvPr/>
        </p:nvGrpSpPr>
        <p:grpSpPr>
          <a:xfrm>
            <a:off x="3360663" y="3953787"/>
            <a:ext cx="298503" cy="335275"/>
            <a:chOff x="6264300" y="3809300"/>
            <a:chExt cx="423950" cy="476175"/>
          </a:xfrm>
        </p:grpSpPr>
        <p:sp>
          <p:nvSpPr>
            <p:cNvPr id="6209" name="Google Shape;6209;p9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9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9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91"/>
          <p:cNvGrpSpPr/>
          <p:nvPr/>
        </p:nvGrpSpPr>
        <p:grpSpPr>
          <a:xfrm>
            <a:off x="5039841" y="3538881"/>
            <a:ext cx="340573" cy="339271"/>
            <a:chOff x="898875" y="4399275"/>
            <a:chExt cx="483700" cy="481850"/>
          </a:xfrm>
        </p:grpSpPr>
        <p:sp>
          <p:nvSpPr>
            <p:cNvPr id="6213" name="Google Shape;6213;p9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9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9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9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9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9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9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9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1" name="Google Shape;6221;p91"/>
          <p:cNvGrpSpPr/>
          <p:nvPr/>
        </p:nvGrpSpPr>
        <p:grpSpPr>
          <a:xfrm>
            <a:off x="5473575" y="3554133"/>
            <a:ext cx="339253" cy="308765"/>
            <a:chOff x="1492675" y="4420975"/>
            <a:chExt cx="481825" cy="438525"/>
          </a:xfrm>
        </p:grpSpPr>
        <p:sp>
          <p:nvSpPr>
            <p:cNvPr id="6222" name="Google Shape;6222;p9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9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9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9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9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91"/>
          <p:cNvGrpSpPr/>
          <p:nvPr/>
        </p:nvGrpSpPr>
        <p:grpSpPr>
          <a:xfrm>
            <a:off x="5878556" y="3539558"/>
            <a:ext cx="342580" cy="337915"/>
            <a:chOff x="2084100" y="4400250"/>
            <a:chExt cx="486550" cy="479925"/>
          </a:xfrm>
        </p:grpSpPr>
        <p:sp>
          <p:nvSpPr>
            <p:cNvPr id="6228" name="Google Shape;6228;p9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9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9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9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9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9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91"/>
          <p:cNvGrpSpPr/>
          <p:nvPr/>
        </p:nvGrpSpPr>
        <p:grpSpPr>
          <a:xfrm>
            <a:off x="6315036" y="3538907"/>
            <a:ext cx="298169" cy="339218"/>
            <a:chOff x="2707950" y="4399325"/>
            <a:chExt cx="423475" cy="481775"/>
          </a:xfrm>
        </p:grpSpPr>
        <p:sp>
          <p:nvSpPr>
            <p:cNvPr id="6235" name="Google Shape;6235;p9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9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9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9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9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9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9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9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9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9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9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9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91"/>
          <p:cNvGrpSpPr/>
          <p:nvPr/>
        </p:nvGrpSpPr>
        <p:grpSpPr>
          <a:xfrm>
            <a:off x="6744555" y="3538881"/>
            <a:ext cx="275057" cy="339271"/>
            <a:chOff x="3330525" y="4399275"/>
            <a:chExt cx="390650" cy="481850"/>
          </a:xfrm>
        </p:grpSpPr>
        <p:sp>
          <p:nvSpPr>
            <p:cNvPr id="6248" name="Google Shape;6248;p9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9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9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9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9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9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9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5" name="Google Shape;6255;p91"/>
          <p:cNvGrpSpPr/>
          <p:nvPr/>
        </p:nvGrpSpPr>
        <p:grpSpPr>
          <a:xfrm>
            <a:off x="7169084" y="3538890"/>
            <a:ext cx="253265" cy="339253"/>
            <a:chOff x="3938800" y="4399275"/>
            <a:chExt cx="359700" cy="481825"/>
          </a:xfrm>
        </p:grpSpPr>
        <p:sp>
          <p:nvSpPr>
            <p:cNvPr id="6256" name="Google Shape;6256;p9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9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9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9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9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1" name="Google Shape;6261;p91"/>
          <p:cNvGrpSpPr/>
          <p:nvPr/>
        </p:nvGrpSpPr>
        <p:grpSpPr>
          <a:xfrm>
            <a:off x="7639862" y="3538890"/>
            <a:ext cx="159039" cy="339253"/>
            <a:chOff x="4584850" y="4399275"/>
            <a:chExt cx="225875" cy="481825"/>
          </a:xfrm>
        </p:grpSpPr>
        <p:sp>
          <p:nvSpPr>
            <p:cNvPr id="6262" name="Google Shape;6262;p9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9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4" name="Google Shape;6264;p9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5" name="Google Shape;6265;p91"/>
          <p:cNvGrpSpPr/>
          <p:nvPr/>
        </p:nvGrpSpPr>
        <p:grpSpPr>
          <a:xfrm>
            <a:off x="1049680" y="3951795"/>
            <a:ext cx="339253" cy="339253"/>
            <a:chOff x="5642550" y="4399275"/>
            <a:chExt cx="481825" cy="481825"/>
          </a:xfrm>
        </p:grpSpPr>
        <p:sp>
          <p:nvSpPr>
            <p:cNvPr id="6266" name="Google Shape;6266;p9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9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91"/>
          <p:cNvGrpSpPr/>
          <p:nvPr/>
        </p:nvGrpSpPr>
        <p:grpSpPr>
          <a:xfrm>
            <a:off x="2859815" y="3963703"/>
            <a:ext cx="363316" cy="315437"/>
            <a:chOff x="6218300" y="4416175"/>
            <a:chExt cx="516000" cy="448000"/>
          </a:xfrm>
        </p:grpSpPr>
        <p:sp>
          <p:nvSpPr>
            <p:cNvPr id="6269" name="Google Shape;6269;p9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9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9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2" name="Google Shape;6272;p91"/>
          <p:cNvGrpSpPr/>
          <p:nvPr/>
        </p:nvGrpSpPr>
        <p:grpSpPr>
          <a:xfrm>
            <a:off x="5918879" y="3951792"/>
            <a:ext cx="339253" cy="339253"/>
            <a:chOff x="899850" y="4992125"/>
            <a:chExt cx="481825" cy="481825"/>
          </a:xfrm>
        </p:grpSpPr>
        <p:sp>
          <p:nvSpPr>
            <p:cNvPr id="6273" name="Google Shape;6273;p9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9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9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6" name="Google Shape;6276;p91"/>
          <p:cNvGrpSpPr/>
          <p:nvPr/>
        </p:nvGrpSpPr>
        <p:grpSpPr>
          <a:xfrm>
            <a:off x="5461708" y="3951792"/>
            <a:ext cx="339253" cy="339253"/>
            <a:chOff x="1492675" y="4992125"/>
            <a:chExt cx="481825" cy="481825"/>
          </a:xfrm>
        </p:grpSpPr>
        <p:sp>
          <p:nvSpPr>
            <p:cNvPr id="6277" name="Google Shape;6277;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9" name="Google Shape;6279;p91"/>
          <p:cNvGrpSpPr/>
          <p:nvPr/>
        </p:nvGrpSpPr>
        <p:grpSpPr>
          <a:xfrm>
            <a:off x="5004462" y="3951792"/>
            <a:ext cx="339253" cy="339253"/>
            <a:chOff x="2085525" y="4992125"/>
            <a:chExt cx="481825" cy="481825"/>
          </a:xfrm>
        </p:grpSpPr>
        <p:sp>
          <p:nvSpPr>
            <p:cNvPr id="6280" name="Google Shape;6280;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91"/>
          <p:cNvGrpSpPr/>
          <p:nvPr/>
        </p:nvGrpSpPr>
        <p:grpSpPr>
          <a:xfrm>
            <a:off x="6833221" y="3951792"/>
            <a:ext cx="339253" cy="339253"/>
            <a:chOff x="2678350" y="4992125"/>
            <a:chExt cx="481825" cy="481825"/>
          </a:xfrm>
        </p:grpSpPr>
        <p:sp>
          <p:nvSpPr>
            <p:cNvPr id="6283" name="Google Shape;6283;p9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9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9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91"/>
          <p:cNvGrpSpPr/>
          <p:nvPr/>
        </p:nvGrpSpPr>
        <p:grpSpPr>
          <a:xfrm>
            <a:off x="4628816" y="3951792"/>
            <a:ext cx="339253" cy="339253"/>
            <a:chOff x="3271200" y="4992125"/>
            <a:chExt cx="481825" cy="481825"/>
          </a:xfrm>
        </p:grpSpPr>
        <p:sp>
          <p:nvSpPr>
            <p:cNvPr id="6287" name="Google Shape;6287;p9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9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9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91"/>
          <p:cNvGrpSpPr/>
          <p:nvPr/>
        </p:nvGrpSpPr>
        <p:grpSpPr>
          <a:xfrm>
            <a:off x="7290263" y="3952822"/>
            <a:ext cx="339411" cy="337193"/>
            <a:chOff x="3863900" y="4993625"/>
            <a:chExt cx="482050" cy="478900"/>
          </a:xfrm>
        </p:grpSpPr>
        <p:sp>
          <p:nvSpPr>
            <p:cNvPr id="6291" name="Google Shape;6291;p9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9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9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9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91"/>
          <p:cNvGrpSpPr/>
          <p:nvPr/>
        </p:nvGrpSpPr>
        <p:grpSpPr>
          <a:xfrm>
            <a:off x="7747437" y="3952822"/>
            <a:ext cx="339411" cy="337193"/>
            <a:chOff x="4456725" y="4993625"/>
            <a:chExt cx="482050" cy="478900"/>
          </a:xfrm>
        </p:grpSpPr>
        <p:sp>
          <p:nvSpPr>
            <p:cNvPr id="6296" name="Google Shape;6296;p9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9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9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9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91"/>
          <p:cNvGrpSpPr/>
          <p:nvPr/>
        </p:nvGrpSpPr>
        <p:grpSpPr>
          <a:xfrm>
            <a:off x="6376030" y="3952813"/>
            <a:ext cx="339411" cy="337211"/>
            <a:chOff x="5049575" y="4993600"/>
            <a:chExt cx="482050" cy="478925"/>
          </a:xfrm>
        </p:grpSpPr>
        <p:sp>
          <p:nvSpPr>
            <p:cNvPr id="6301" name="Google Shape;6301;p9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9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9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9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05" name="Google Shape;6305;p91"/>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06" name="Google Shape;6306;p9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0" name="Shape 6310"/>
        <p:cNvGrpSpPr/>
        <p:nvPr/>
      </p:nvGrpSpPr>
      <p:grpSpPr>
        <a:xfrm>
          <a:off x="0" y="0"/>
          <a:ext cx="0" cy="0"/>
          <a:chOff x="0" y="0"/>
          <a:chExt cx="0" cy="0"/>
        </a:xfrm>
      </p:grpSpPr>
      <p:grpSp>
        <p:nvGrpSpPr>
          <p:cNvPr id="6311" name="Google Shape;6311;p92"/>
          <p:cNvGrpSpPr/>
          <p:nvPr/>
        </p:nvGrpSpPr>
        <p:grpSpPr>
          <a:xfrm>
            <a:off x="876361" y="1308054"/>
            <a:ext cx="322099" cy="370529"/>
            <a:chOff x="-42971725" y="3217825"/>
            <a:chExt cx="275675" cy="317125"/>
          </a:xfrm>
        </p:grpSpPr>
        <p:sp>
          <p:nvSpPr>
            <p:cNvPr id="6312" name="Google Shape;6312;p9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9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9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92"/>
          <p:cNvGrpSpPr/>
          <p:nvPr/>
        </p:nvGrpSpPr>
        <p:grpSpPr>
          <a:xfrm>
            <a:off x="848276" y="1776710"/>
            <a:ext cx="378270" cy="337551"/>
            <a:chOff x="-42996150" y="3612600"/>
            <a:chExt cx="323750" cy="288900"/>
          </a:xfrm>
        </p:grpSpPr>
        <p:sp>
          <p:nvSpPr>
            <p:cNvPr id="6316" name="Google Shape;6316;p9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9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9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92"/>
          <p:cNvGrpSpPr/>
          <p:nvPr/>
        </p:nvGrpSpPr>
        <p:grpSpPr>
          <a:xfrm>
            <a:off x="851036" y="2186080"/>
            <a:ext cx="372749" cy="370909"/>
            <a:chOff x="-42994575" y="3950300"/>
            <a:chExt cx="319025" cy="317450"/>
          </a:xfrm>
        </p:grpSpPr>
        <p:sp>
          <p:nvSpPr>
            <p:cNvPr id="6320" name="Google Shape;6320;p9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9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9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92"/>
          <p:cNvGrpSpPr/>
          <p:nvPr/>
        </p:nvGrpSpPr>
        <p:grpSpPr>
          <a:xfrm>
            <a:off x="3004431" y="1332912"/>
            <a:ext cx="371785" cy="370879"/>
            <a:chOff x="-41111350" y="3239100"/>
            <a:chExt cx="318200" cy="317425"/>
          </a:xfrm>
        </p:grpSpPr>
        <p:sp>
          <p:nvSpPr>
            <p:cNvPr id="6324" name="Google Shape;6324;p9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9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9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9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92"/>
          <p:cNvGrpSpPr/>
          <p:nvPr/>
        </p:nvGrpSpPr>
        <p:grpSpPr>
          <a:xfrm>
            <a:off x="3000751" y="1768444"/>
            <a:ext cx="379146" cy="370967"/>
            <a:chOff x="-41117650" y="3605525"/>
            <a:chExt cx="324500" cy="317500"/>
          </a:xfrm>
        </p:grpSpPr>
        <p:sp>
          <p:nvSpPr>
            <p:cNvPr id="6329" name="Google Shape;6329;p9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9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9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92"/>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92"/>
          <p:cNvGrpSpPr/>
          <p:nvPr/>
        </p:nvGrpSpPr>
        <p:grpSpPr>
          <a:xfrm>
            <a:off x="1827005" y="2659967"/>
            <a:ext cx="216271" cy="371814"/>
            <a:chOff x="-39205300" y="3220175"/>
            <a:chExt cx="185100" cy="318225"/>
          </a:xfrm>
        </p:grpSpPr>
        <p:sp>
          <p:nvSpPr>
            <p:cNvPr id="6334" name="Google Shape;6334;p9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9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92"/>
          <p:cNvGrpSpPr/>
          <p:nvPr/>
        </p:nvGrpSpPr>
        <p:grpSpPr>
          <a:xfrm>
            <a:off x="1792533" y="3120038"/>
            <a:ext cx="300016" cy="369273"/>
            <a:chOff x="-39248625" y="3588600"/>
            <a:chExt cx="256775" cy="316050"/>
          </a:xfrm>
        </p:grpSpPr>
        <p:sp>
          <p:nvSpPr>
            <p:cNvPr id="6337" name="Google Shape;6337;p9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9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9" name="Google Shape;6339;p92"/>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92"/>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1" name="Google Shape;6341;p92"/>
          <p:cNvGrpSpPr/>
          <p:nvPr/>
        </p:nvGrpSpPr>
        <p:grpSpPr>
          <a:xfrm>
            <a:off x="1243246" y="1308054"/>
            <a:ext cx="429504" cy="370879"/>
            <a:chOff x="-42651700" y="3217825"/>
            <a:chExt cx="367600" cy="317425"/>
          </a:xfrm>
        </p:grpSpPr>
        <p:sp>
          <p:nvSpPr>
            <p:cNvPr id="6342" name="Google Shape;6342;p9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9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9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9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92"/>
          <p:cNvGrpSpPr/>
          <p:nvPr/>
        </p:nvGrpSpPr>
        <p:grpSpPr>
          <a:xfrm>
            <a:off x="1278678" y="1747704"/>
            <a:ext cx="358640" cy="363226"/>
            <a:chOff x="-42617300" y="3587775"/>
            <a:chExt cx="306950" cy="310875"/>
          </a:xfrm>
        </p:grpSpPr>
        <p:sp>
          <p:nvSpPr>
            <p:cNvPr id="6347" name="Google Shape;6347;p9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9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9" name="Google Shape;6349;p92"/>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0" name="Google Shape;6350;p92"/>
          <p:cNvGrpSpPr/>
          <p:nvPr/>
        </p:nvGrpSpPr>
        <p:grpSpPr>
          <a:xfrm>
            <a:off x="3450506" y="1332445"/>
            <a:ext cx="376926" cy="370324"/>
            <a:chOff x="-40748275" y="3238700"/>
            <a:chExt cx="322600" cy="316950"/>
          </a:xfrm>
        </p:grpSpPr>
        <p:sp>
          <p:nvSpPr>
            <p:cNvPr id="6351" name="Google Shape;6351;p9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9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9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9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9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9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92"/>
          <p:cNvGrpSpPr/>
          <p:nvPr/>
        </p:nvGrpSpPr>
        <p:grpSpPr>
          <a:xfrm>
            <a:off x="3453062" y="1800429"/>
            <a:ext cx="371814" cy="338690"/>
            <a:chOff x="-40745125" y="3632900"/>
            <a:chExt cx="318225" cy="289875"/>
          </a:xfrm>
        </p:grpSpPr>
        <p:sp>
          <p:nvSpPr>
            <p:cNvPr id="6358" name="Google Shape;6358;p9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9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9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9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9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9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9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92"/>
          <p:cNvGrpSpPr/>
          <p:nvPr/>
        </p:nvGrpSpPr>
        <p:grpSpPr>
          <a:xfrm>
            <a:off x="3457209" y="2211639"/>
            <a:ext cx="363518" cy="370178"/>
            <a:chOff x="-40742750" y="3972175"/>
            <a:chExt cx="311125" cy="316825"/>
          </a:xfrm>
        </p:grpSpPr>
        <p:sp>
          <p:nvSpPr>
            <p:cNvPr id="6366" name="Google Shape;6366;p9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9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92"/>
          <p:cNvGrpSpPr/>
          <p:nvPr/>
        </p:nvGrpSpPr>
        <p:grpSpPr>
          <a:xfrm>
            <a:off x="2239871" y="2661807"/>
            <a:ext cx="266892" cy="369974"/>
            <a:chOff x="-38860325" y="3221750"/>
            <a:chExt cx="228425" cy="316650"/>
          </a:xfrm>
        </p:grpSpPr>
        <p:sp>
          <p:nvSpPr>
            <p:cNvPr id="6369" name="Google Shape;6369;p9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9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9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9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92"/>
          <p:cNvGrpSpPr/>
          <p:nvPr/>
        </p:nvGrpSpPr>
        <p:grpSpPr>
          <a:xfrm>
            <a:off x="2190678" y="3123864"/>
            <a:ext cx="380081" cy="367111"/>
            <a:chOff x="-38905225" y="3591875"/>
            <a:chExt cx="325300" cy="314200"/>
          </a:xfrm>
        </p:grpSpPr>
        <p:sp>
          <p:nvSpPr>
            <p:cNvPr id="6374" name="Google Shape;6374;p9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9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9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92"/>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8" name="Google Shape;6378;p92"/>
          <p:cNvGrpSpPr/>
          <p:nvPr/>
        </p:nvGrpSpPr>
        <p:grpSpPr>
          <a:xfrm>
            <a:off x="3997427" y="3108944"/>
            <a:ext cx="290815" cy="369740"/>
            <a:chOff x="-37370925" y="3579105"/>
            <a:chExt cx="248900" cy="316450"/>
          </a:xfrm>
        </p:grpSpPr>
        <p:sp>
          <p:nvSpPr>
            <p:cNvPr id="6379" name="Google Shape;6379;p9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9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92"/>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92"/>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92"/>
          <p:cNvGrpSpPr/>
          <p:nvPr/>
        </p:nvGrpSpPr>
        <p:grpSpPr>
          <a:xfrm>
            <a:off x="1690803" y="2187015"/>
            <a:ext cx="371814" cy="369974"/>
            <a:chOff x="-42259725" y="3951100"/>
            <a:chExt cx="318225" cy="316650"/>
          </a:xfrm>
        </p:grpSpPr>
        <p:sp>
          <p:nvSpPr>
            <p:cNvPr id="6384" name="Google Shape;6384;p9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9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92"/>
          <p:cNvGrpSpPr/>
          <p:nvPr/>
        </p:nvGrpSpPr>
        <p:grpSpPr>
          <a:xfrm>
            <a:off x="3889164" y="1366036"/>
            <a:ext cx="370879" cy="337755"/>
            <a:chOff x="-40378075" y="3267450"/>
            <a:chExt cx="317425" cy="289075"/>
          </a:xfrm>
        </p:grpSpPr>
        <p:sp>
          <p:nvSpPr>
            <p:cNvPr id="6387" name="Google Shape;6387;p9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9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9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9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92"/>
          <p:cNvGrpSpPr/>
          <p:nvPr/>
        </p:nvGrpSpPr>
        <p:grpSpPr>
          <a:xfrm>
            <a:off x="3892830" y="1767304"/>
            <a:ext cx="363548" cy="369974"/>
            <a:chOff x="-40372575" y="3604550"/>
            <a:chExt cx="311150" cy="316650"/>
          </a:xfrm>
        </p:grpSpPr>
        <p:sp>
          <p:nvSpPr>
            <p:cNvPr id="6392" name="Google Shape;6392;p9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9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9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5" name="Google Shape;6395;p92"/>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6" name="Google Shape;6396;p92"/>
          <p:cNvGrpSpPr/>
          <p:nvPr/>
        </p:nvGrpSpPr>
        <p:grpSpPr>
          <a:xfrm>
            <a:off x="2616780" y="2659967"/>
            <a:ext cx="399038" cy="372165"/>
            <a:chOff x="-38542250" y="3220175"/>
            <a:chExt cx="341525" cy="318525"/>
          </a:xfrm>
        </p:grpSpPr>
        <p:sp>
          <p:nvSpPr>
            <p:cNvPr id="6397" name="Google Shape;6397;p9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9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9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92"/>
          <p:cNvGrpSpPr/>
          <p:nvPr/>
        </p:nvGrpSpPr>
        <p:grpSpPr>
          <a:xfrm>
            <a:off x="2638712" y="3119337"/>
            <a:ext cx="369974" cy="369068"/>
            <a:chOff x="-38537400" y="3588000"/>
            <a:chExt cx="316650" cy="315875"/>
          </a:xfrm>
        </p:grpSpPr>
        <p:sp>
          <p:nvSpPr>
            <p:cNvPr id="6401" name="Google Shape;6401;p9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9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9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9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92"/>
          <p:cNvGrpSpPr/>
          <p:nvPr/>
        </p:nvGrpSpPr>
        <p:grpSpPr>
          <a:xfrm>
            <a:off x="2637792" y="3576866"/>
            <a:ext cx="371814" cy="369974"/>
            <a:chOff x="-38538975" y="3954250"/>
            <a:chExt cx="318225" cy="316650"/>
          </a:xfrm>
        </p:grpSpPr>
        <p:sp>
          <p:nvSpPr>
            <p:cNvPr id="6406" name="Google Shape;6406;p9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9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92"/>
          <p:cNvGrpSpPr/>
          <p:nvPr/>
        </p:nvGrpSpPr>
        <p:grpSpPr>
          <a:xfrm>
            <a:off x="3955104" y="3571793"/>
            <a:ext cx="375465" cy="371814"/>
            <a:chOff x="-37385100" y="3949908"/>
            <a:chExt cx="321350" cy="318225"/>
          </a:xfrm>
        </p:grpSpPr>
        <p:sp>
          <p:nvSpPr>
            <p:cNvPr id="6409" name="Google Shape;6409;p9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9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92"/>
          <p:cNvGrpSpPr/>
          <p:nvPr/>
        </p:nvGrpSpPr>
        <p:grpSpPr>
          <a:xfrm>
            <a:off x="2130763" y="1307353"/>
            <a:ext cx="370909" cy="370675"/>
            <a:chOff x="-41895050" y="3217225"/>
            <a:chExt cx="317450" cy="317250"/>
          </a:xfrm>
        </p:grpSpPr>
        <p:sp>
          <p:nvSpPr>
            <p:cNvPr id="6412" name="Google Shape;6412;p9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9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9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9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9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92"/>
          <p:cNvGrpSpPr/>
          <p:nvPr/>
        </p:nvGrpSpPr>
        <p:grpSpPr>
          <a:xfrm>
            <a:off x="2130310" y="1744287"/>
            <a:ext cx="371814" cy="369974"/>
            <a:chOff x="-41893475" y="3584850"/>
            <a:chExt cx="318225" cy="316650"/>
          </a:xfrm>
        </p:grpSpPr>
        <p:sp>
          <p:nvSpPr>
            <p:cNvPr id="6418" name="Google Shape;6418;p9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9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9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9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92"/>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92"/>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92"/>
          <p:cNvGrpSpPr/>
          <p:nvPr/>
        </p:nvGrpSpPr>
        <p:grpSpPr>
          <a:xfrm>
            <a:off x="900338" y="3139579"/>
            <a:ext cx="337522" cy="370909"/>
            <a:chOff x="-39998250" y="3605325"/>
            <a:chExt cx="288875" cy="317450"/>
          </a:xfrm>
        </p:grpSpPr>
        <p:sp>
          <p:nvSpPr>
            <p:cNvPr id="6425" name="Google Shape;6425;p9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9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92"/>
          <p:cNvGrpSpPr/>
          <p:nvPr/>
        </p:nvGrpSpPr>
        <p:grpSpPr>
          <a:xfrm>
            <a:off x="884112" y="3598043"/>
            <a:ext cx="369974" cy="369945"/>
            <a:chOff x="-40011050" y="3972375"/>
            <a:chExt cx="316650" cy="316625"/>
          </a:xfrm>
        </p:grpSpPr>
        <p:sp>
          <p:nvSpPr>
            <p:cNvPr id="6428" name="Google Shape;6428;p9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9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92"/>
          <p:cNvGrpSpPr/>
          <p:nvPr/>
        </p:nvGrpSpPr>
        <p:grpSpPr>
          <a:xfrm>
            <a:off x="3116043" y="2662742"/>
            <a:ext cx="266921" cy="369039"/>
            <a:chOff x="-38129425" y="3222550"/>
            <a:chExt cx="228450" cy="315850"/>
          </a:xfrm>
        </p:grpSpPr>
        <p:sp>
          <p:nvSpPr>
            <p:cNvPr id="6431" name="Google Shape;6431;p9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9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92"/>
          <p:cNvGrpSpPr/>
          <p:nvPr/>
        </p:nvGrpSpPr>
        <p:grpSpPr>
          <a:xfrm>
            <a:off x="3071012" y="3119337"/>
            <a:ext cx="371785" cy="369974"/>
            <a:chOff x="-38172725" y="3588000"/>
            <a:chExt cx="318200" cy="316650"/>
          </a:xfrm>
        </p:grpSpPr>
        <p:sp>
          <p:nvSpPr>
            <p:cNvPr id="6434" name="Google Shape;6434;p9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9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9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9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9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9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9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9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92"/>
          <p:cNvGrpSpPr/>
          <p:nvPr/>
        </p:nvGrpSpPr>
        <p:grpSpPr>
          <a:xfrm>
            <a:off x="3146914" y="3577772"/>
            <a:ext cx="219981" cy="369974"/>
            <a:chOff x="-38109725" y="3955025"/>
            <a:chExt cx="188275" cy="316650"/>
          </a:xfrm>
        </p:grpSpPr>
        <p:sp>
          <p:nvSpPr>
            <p:cNvPr id="6443" name="Google Shape;6443;p9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9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5" name="Google Shape;6445;p92"/>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92"/>
          <p:cNvGrpSpPr/>
          <p:nvPr/>
        </p:nvGrpSpPr>
        <p:grpSpPr>
          <a:xfrm>
            <a:off x="2562313" y="1309193"/>
            <a:ext cx="373654" cy="369068"/>
            <a:chOff x="-41530375" y="3218800"/>
            <a:chExt cx="319800" cy="315875"/>
          </a:xfrm>
        </p:grpSpPr>
        <p:sp>
          <p:nvSpPr>
            <p:cNvPr id="6447" name="Google Shape;6447;p9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9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92"/>
          <p:cNvGrpSpPr/>
          <p:nvPr/>
        </p:nvGrpSpPr>
        <p:grpSpPr>
          <a:xfrm>
            <a:off x="2564607" y="1824351"/>
            <a:ext cx="369068" cy="289004"/>
            <a:chOff x="-41526450" y="3653375"/>
            <a:chExt cx="315875" cy="247350"/>
          </a:xfrm>
        </p:grpSpPr>
        <p:sp>
          <p:nvSpPr>
            <p:cNvPr id="6450" name="Google Shape;6450;p9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9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92"/>
          <p:cNvGrpSpPr/>
          <p:nvPr/>
        </p:nvGrpSpPr>
        <p:grpSpPr>
          <a:xfrm>
            <a:off x="2565994" y="2187015"/>
            <a:ext cx="366293" cy="369974"/>
            <a:chOff x="-41526450" y="3951100"/>
            <a:chExt cx="313500" cy="316650"/>
          </a:xfrm>
        </p:grpSpPr>
        <p:sp>
          <p:nvSpPr>
            <p:cNvPr id="6453" name="Google Shape;6453;p9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9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9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92"/>
          <p:cNvGrpSpPr/>
          <p:nvPr/>
        </p:nvGrpSpPr>
        <p:grpSpPr>
          <a:xfrm>
            <a:off x="1331249" y="2681144"/>
            <a:ext cx="339595" cy="371814"/>
            <a:chOff x="-39625900" y="3238300"/>
            <a:chExt cx="290650" cy="318225"/>
          </a:xfrm>
        </p:grpSpPr>
        <p:sp>
          <p:nvSpPr>
            <p:cNvPr id="6457" name="Google Shape;6457;p9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9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92"/>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92"/>
          <p:cNvGrpSpPr/>
          <p:nvPr/>
        </p:nvGrpSpPr>
        <p:grpSpPr>
          <a:xfrm>
            <a:off x="1325300" y="3597605"/>
            <a:ext cx="366293" cy="370441"/>
            <a:chOff x="-39647175" y="3972000"/>
            <a:chExt cx="313500" cy="317050"/>
          </a:xfrm>
        </p:grpSpPr>
        <p:sp>
          <p:nvSpPr>
            <p:cNvPr id="6461" name="Google Shape;6461;p9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9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9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92"/>
          <p:cNvGrpSpPr/>
          <p:nvPr/>
        </p:nvGrpSpPr>
        <p:grpSpPr>
          <a:xfrm>
            <a:off x="3494427" y="2661603"/>
            <a:ext cx="375495" cy="370879"/>
            <a:chOff x="-37808850" y="3221575"/>
            <a:chExt cx="321375" cy="317425"/>
          </a:xfrm>
        </p:grpSpPr>
        <p:sp>
          <p:nvSpPr>
            <p:cNvPr id="6465" name="Google Shape;6465;p9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9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92"/>
          <p:cNvGrpSpPr/>
          <p:nvPr/>
        </p:nvGrpSpPr>
        <p:grpSpPr>
          <a:xfrm>
            <a:off x="3503201" y="3183634"/>
            <a:ext cx="372749" cy="241158"/>
            <a:chOff x="-37806500" y="3643030"/>
            <a:chExt cx="319025" cy="206400"/>
          </a:xfrm>
        </p:grpSpPr>
        <p:sp>
          <p:nvSpPr>
            <p:cNvPr id="6468" name="Google Shape;6468;p9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9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92"/>
          <p:cNvGrpSpPr/>
          <p:nvPr/>
        </p:nvGrpSpPr>
        <p:grpSpPr>
          <a:xfrm>
            <a:off x="3505508" y="3575931"/>
            <a:ext cx="368134" cy="371814"/>
            <a:chOff x="-37804925" y="3953450"/>
            <a:chExt cx="315075" cy="318225"/>
          </a:xfrm>
        </p:grpSpPr>
        <p:sp>
          <p:nvSpPr>
            <p:cNvPr id="6471" name="Google Shape;6471;p9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9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9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4" name="Google Shape;6474;p92"/>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5" name="Google Shape;6475;p92"/>
          <p:cNvGrpSpPr/>
          <p:nvPr/>
        </p:nvGrpSpPr>
        <p:grpSpPr>
          <a:xfrm>
            <a:off x="4860977" y="1328538"/>
            <a:ext cx="355663" cy="308725"/>
            <a:chOff x="-28462125" y="3199700"/>
            <a:chExt cx="298550" cy="259150"/>
          </a:xfrm>
        </p:grpSpPr>
        <p:sp>
          <p:nvSpPr>
            <p:cNvPr id="6476" name="Google Shape;6476;p9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9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9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92"/>
          <p:cNvGrpSpPr/>
          <p:nvPr/>
        </p:nvGrpSpPr>
        <p:grpSpPr>
          <a:xfrm>
            <a:off x="4861930" y="1763228"/>
            <a:ext cx="353757" cy="352833"/>
            <a:chOff x="-28461325" y="3545475"/>
            <a:chExt cx="296950" cy="296175"/>
          </a:xfrm>
        </p:grpSpPr>
        <p:sp>
          <p:nvSpPr>
            <p:cNvPr id="6480" name="Google Shape;6480;p9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9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9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9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9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9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92"/>
          <p:cNvGrpSpPr/>
          <p:nvPr/>
        </p:nvGrpSpPr>
        <p:grpSpPr>
          <a:xfrm>
            <a:off x="4858162" y="2213272"/>
            <a:ext cx="361292" cy="352803"/>
            <a:chOff x="-28463700" y="3914875"/>
            <a:chExt cx="303275" cy="296150"/>
          </a:xfrm>
        </p:grpSpPr>
        <p:sp>
          <p:nvSpPr>
            <p:cNvPr id="6487" name="Google Shape;6487;p9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9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92"/>
          <p:cNvGrpSpPr/>
          <p:nvPr/>
        </p:nvGrpSpPr>
        <p:grpSpPr>
          <a:xfrm>
            <a:off x="7092947" y="1369355"/>
            <a:ext cx="351880" cy="227092"/>
            <a:chOff x="-26573400" y="3224125"/>
            <a:chExt cx="295375" cy="190625"/>
          </a:xfrm>
        </p:grpSpPr>
        <p:sp>
          <p:nvSpPr>
            <p:cNvPr id="6490" name="Google Shape;6490;p9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9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92"/>
          <p:cNvGrpSpPr/>
          <p:nvPr/>
        </p:nvGrpSpPr>
        <p:grpSpPr>
          <a:xfrm>
            <a:off x="7092947" y="1763690"/>
            <a:ext cx="351880" cy="351910"/>
            <a:chOff x="-26573400" y="3546250"/>
            <a:chExt cx="295375" cy="295400"/>
          </a:xfrm>
        </p:grpSpPr>
        <p:sp>
          <p:nvSpPr>
            <p:cNvPr id="6493" name="Google Shape;6493;p9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9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9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9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9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92"/>
          <p:cNvGrpSpPr/>
          <p:nvPr/>
        </p:nvGrpSpPr>
        <p:grpSpPr>
          <a:xfrm>
            <a:off x="7081228" y="2213599"/>
            <a:ext cx="375319" cy="352148"/>
            <a:chOff x="-26583625" y="3917025"/>
            <a:chExt cx="315050" cy="295600"/>
          </a:xfrm>
        </p:grpSpPr>
        <p:sp>
          <p:nvSpPr>
            <p:cNvPr id="6499" name="Google Shape;6499;p9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9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9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9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3" name="Google Shape;6503;p92"/>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4" name="Google Shape;6504;p92"/>
          <p:cNvGrpSpPr/>
          <p:nvPr/>
        </p:nvGrpSpPr>
        <p:grpSpPr>
          <a:xfrm>
            <a:off x="5779742" y="3172629"/>
            <a:ext cx="289039" cy="352833"/>
            <a:chOff x="-24694925" y="3518700"/>
            <a:chExt cx="242625" cy="296175"/>
          </a:xfrm>
        </p:grpSpPr>
        <p:sp>
          <p:nvSpPr>
            <p:cNvPr id="6505" name="Google Shape;6505;p9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9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9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9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92"/>
          <p:cNvGrpSpPr/>
          <p:nvPr/>
        </p:nvGrpSpPr>
        <p:grpSpPr>
          <a:xfrm>
            <a:off x="5779280" y="3622657"/>
            <a:ext cx="289962" cy="352833"/>
            <a:chOff x="-24709100" y="3888875"/>
            <a:chExt cx="243400" cy="296175"/>
          </a:xfrm>
        </p:grpSpPr>
        <p:sp>
          <p:nvSpPr>
            <p:cNvPr id="6510" name="Google Shape;6510;p9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9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9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92"/>
          <p:cNvGrpSpPr/>
          <p:nvPr/>
        </p:nvGrpSpPr>
        <p:grpSpPr>
          <a:xfrm>
            <a:off x="7979280" y="2695320"/>
            <a:ext cx="356556" cy="349557"/>
            <a:chOff x="-22863675" y="3131775"/>
            <a:chExt cx="299300" cy="293425"/>
          </a:xfrm>
        </p:grpSpPr>
        <p:sp>
          <p:nvSpPr>
            <p:cNvPr id="6514" name="Google Shape;6514;p9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9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9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92"/>
          <p:cNvGrpSpPr/>
          <p:nvPr/>
        </p:nvGrpSpPr>
        <p:grpSpPr>
          <a:xfrm>
            <a:off x="5322144" y="1306499"/>
            <a:ext cx="310602" cy="352803"/>
            <a:chOff x="-28069875" y="3175300"/>
            <a:chExt cx="260725" cy="296150"/>
          </a:xfrm>
        </p:grpSpPr>
        <p:sp>
          <p:nvSpPr>
            <p:cNvPr id="6518" name="Google Shape;6518;p9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9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9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9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9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9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9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9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9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7" name="Google Shape;6527;p92"/>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8" name="Google Shape;6528;p92"/>
          <p:cNvGrpSpPr/>
          <p:nvPr/>
        </p:nvGrpSpPr>
        <p:grpSpPr>
          <a:xfrm>
            <a:off x="5363423" y="2213733"/>
            <a:ext cx="228045" cy="351880"/>
            <a:chOff x="-28032075" y="3916450"/>
            <a:chExt cx="191425" cy="295375"/>
          </a:xfrm>
        </p:grpSpPr>
        <p:sp>
          <p:nvSpPr>
            <p:cNvPr id="6529" name="Google Shape;6529;p9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9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9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92"/>
          <p:cNvGrpSpPr/>
          <p:nvPr/>
        </p:nvGrpSpPr>
        <p:grpSpPr>
          <a:xfrm>
            <a:off x="7528769" y="1306484"/>
            <a:ext cx="352833" cy="352833"/>
            <a:chOff x="-26201650" y="3176075"/>
            <a:chExt cx="296175" cy="296175"/>
          </a:xfrm>
        </p:grpSpPr>
        <p:sp>
          <p:nvSpPr>
            <p:cNvPr id="6533" name="Google Shape;6533;p9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9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92"/>
          <p:cNvGrpSpPr/>
          <p:nvPr/>
        </p:nvGrpSpPr>
        <p:grpSpPr>
          <a:xfrm>
            <a:off x="7528293" y="1763705"/>
            <a:ext cx="353786" cy="351880"/>
            <a:chOff x="-26204800" y="3547050"/>
            <a:chExt cx="296975" cy="295375"/>
          </a:xfrm>
        </p:grpSpPr>
        <p:sp>
          <p:nvSpPr>
            <p:cNvPr id="6536" name="Google Shape;6536;p9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9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92"/>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9" name="Google Shape;6539;p92"/>
          <p:cNvGrpSpPr/>
          <p:nvPr/>
        </p:nvGrpSpPr>
        <p:grpSpPr>
          <a:xfrm>
            <a:off x="6199548" y="2693683"/>
            <a:ext cx="345328" cy="352833"/>
            <a:chOff x="-24353875" y="3147725"/>
            <a:chExt cx="289875" cy="296175"/>
          </a:xfrm>
        </p:grpSpPr>
        <p:sp>
          <p:nvSpPr>
            <p:cNvPr id="6540" name="Google Shape;6540;p9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9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92"/>
          <p:cNvGrpSpPr/>
          <p:nvPr/>
        </p:nvGrpSpPr>
        <p:grpSpPr>
          <a:xfrm>
            <a:off x="6207530" y="3173090"/>
            <a:ext cx="329365" cy="351910"/>
            <a:chOff x="-24344425" y="3519475"/>
            <a:chExt cx="276475" cy="295400"/>
          </a:xfrm>
        </p:grpSpPr>
        <p:sp>
          <p:nvSpPr>
            <p:cNvPr id="6543" name="Google Shape;6543;p9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9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92"/>
          <p:cNvGrpSpPr/>
          <p:nvPr/>
        </p:nvGrpSpPr>
        <p:grpSpPr>
          <a:xfrm>
            <a:off x="6197210" y="3625010"/>
            <a:ext cx="350004" cy="348128"/>
            <a:chOff x="-24353075" y="3891250"/>
            <a:chExt cx="293800" cy="292225"/>
          </a:xfrm>
        </p:grpSpPr>
        <p:sp>
          <p:nvSpPr>
            <p:cNvPr id="6546" name="Google Shape;6546;p9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9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92"/>
          <p:cNvGrpSpPr/>
          <p:nvPr/>
        </p:nvGrpSpPr>
        <p:grpSpPr>
          <a:xfrm>
            <a:off x="7980681" y="3173313"/>
            <a:ext cx="353757" cy="351463"/>
            <a:chOff x="-22845575" y="3504075"/>
            <a:chExt cx="296950" cy="295025"/>
          </a:xfrm>
        </p:grpSpPr>
        <p:sp>
          <p:nvSpPr>
            <p:cNvPr id="6549" name="Google Shape;6549;p9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9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92"/>
          <p:cNvGrpSpPr/>
          <p:nvPr/>
        </p:nvGrpSpPr>
        <p:grpSpPr>
          <a:xfrm>
            <a:off x="5773862" y="1306961"/>
            <a:ext cx="299344" cy="351880"/>
            <a:chOff x="-27691025" y="3175300"/>
            <a:chExt cx="251275" cy="295375"/>
          </a:xfrm>
        </p:grpSpPr>
        <p:sp>
          <p:nvSpPr>
            <p:cNvPr id="6552" name="Google Shape;6552;p9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9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9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9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92"/>
          <p:cNvGrpSpPr/>
          <p:nvPr/>
        </p:nvGrpSpPr>
        <p:grpSpPr>
          <a:xfrm>
            <a:off x="5746179" y="1825637"/>
            <a:ext cx="354710" cy="228015"/>
            <a:chOff x="-27721750" y="3598250"/>
            <a:chExt cx="297750" cy="191400"/>
          </a:xfrm>
        </p:grpSpPr>
        <p:sp>
          <p:nvSpPr>
            <p:cNvPr id="6557" name="Google Shape;6557;p9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9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92"/>
          <p:cNvGrpSpPr/>
          <p:nvPr/>
        </p:nvGrpSpPr>
        <p:grpSpPr>
          <a:xfrm>
            <a:off x="5747579" y="2219183"/>
            <a:ext cx="351910" cy="340980"/>
            <a:chOff x="-27719400" y="3925600"/>
            <a:chExt cx="295400" cy="286225"/>
          </a:xfrm>
        </p:grpSpPr>
        <p:sp>
          <p:nvSpPr>
            <p:cNvPr id="6560" name="Google Shape;6560;p9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9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92"/>
          <p:cNvGrpSpPr/>
          <p:nvPr/>
        </p:nvGrpSpPr>
        <p:grpSpPr>
          <a:xfrm>
            <a:off x="7968851" y="1306023"/>
            <a:ext cx="353757" cy="353757"/>
            <a:chOff x="-25834600" y="3176875"/>
            <a:chExt cx="296950" cy="296950"/>
          </a:xfrm>
        </p:grpSpPr>
        <p:sp>
          <p:nvSpPr>
            <p:cNvPr id="6563" name="Google Shape;6563;p9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9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9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9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9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92"/>
          <p:cNvGrpSpPr/>
          <p:nvPr/>
        </p:nvGrpSpPr>
        <p:grpSpPr>
          <a:xfrm>
            <a:off x="7968851" y="1774024"/>
            <a:ext cx="353757" cy="331241"/>
            <a:chOff x="-25834600" y="3564375"/>
            <a:chExt cx="296950" cy="278050"/>
          </a:xfrm>
        </p:grpSpPr>
        <p:sp>
          <p:nvSpPr>
            <p:cNvPr id="6569" name="Google Shape;6569;p9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9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9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9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9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9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9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9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92"/>
          <p:cNvGrpSpPr/>
          <p:nvPr/>
        </p:nvGrpSpPr>
        <p:grpSpPr>
          <a:xfrm>
            <a:off x="7966974" y="2213376"/>
            <a:ext cx="357509" cy="352595"/>
            <a:chOff x="-25834600" y="3915850"/>
            <a:chExt cx="300100" cy="295975"/>
          </a:xfrm>
        </p:grpSpPr>
        <p:sp>
          <p:nvSpPr>
            <p:cNvPr id="6578" name="Google Shape;6578;p9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9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9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92"/>
          <p:cNvGrpSpPr/>
          <p:nvPr/>
        </p:nvGrpSpPr>
        <p:grpSpPr>
          <a:xfrm>
            <a:off x="6702402" y="2694606"/>
            <a:ext cx="228968" cy="350987"/>
            <a:chOff x="-23930925" y="3149300"/>
            <a:chExt cx="192200" cy="294625"/>
          </a:xfrm>
        </p:grpSpPr>
        <p:sp>
          <p:nvSpPr>
            <p:cNvPr id="6582" name="Google Shape;6582;p9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9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9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9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92"/>
          <p:cNvGrpSpPr/>
          <p:nvPr/>
        </p:nvGrpSpPr>
        <p:grpSpPr>
          <a:xfrm>
            <a:off x="6659232" y="3173090"/>
            <a:ext cx="315307" cy="351910"/>
            <a:chOff x="-23962425" y="3519475"/>
            <a:chExt cx="264675" cy="295400"/>
          </a:xfrm>
        </p:grpSpPr>
        <p:sp>
          <p:nvSpPr>
            <p:cNvPr id="6587" name="Google Shape;6587;p9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9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92"/>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92"/>
          <p:cNvGrpSpPr/>
          <p:nvPr/>
        </p:nvGrpSpPr>
        <p:grpSpPr>
          <a:xfrm>
            <a:off x="8037908" y="3623134"/>
            <a:ext cx="239302" cy="351880"/>
            <a:chOff x="-22788075" y="3904625"/>
            <a:chExt cx="200875" cy="295375"/>
          </a:xfrm>
        </p:grpSpPr>
        <p:sp>
          <p:nvSpPr>
            <p:cNvPr id="6591" name="Google Shape;6591;p9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9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9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9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92"/>
          <p:cNvGrpSpPr/>
          <p:nvPr/>
        </p:nvGrpSpPr>
        <p:grpSpPr>
          <a:xfrm>
            <a:off x="6193206" y="1306499"/>
            <a:ext cx="354710" cy="352803"/>
            <a:chOff x="-27351575" y="3175300"/>
            <a:chExt cx="297750" cy="296150"/>
          </a:xfrm>
        </p:grpSpPr>
        <p:sp>
          <p:nvSpPr>
            <p:cNvPr id="6596" name="Google Shape;6596;p9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9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9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9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92"/>
          <p:cNvGrpSpPr/>
          <p:nvPr/>
        </p:nvGrpSpPr>
        <p:grpSpPr>
          <a:xfrm>
            <a:off x="6235914" y="1763109"/>
            <a:ext cx="269293" cy="353072"/>
            <a:chOff x="-27313750" y="3545275"/>
            <a:chExt cx="226050" cy="296375"/>
          </a:xfrm>
        </p:grpSpPr>
        <p:sp>
          <p:nvSpPr>
            <p:cNvPr id="6601" name="Google Shape;6601;p9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9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9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92"/>
          <p:cNvGrpSpPr/>
          <p:nvPr/>
        </p:nvGrpSpPr>
        <p:grpSpPr>
          <a:xfrm>
            <a:off x="6193206" y="2211380"/>
            <a:ext cx="354710" cy="356586"/>
            <a:chOff x="-27351575" y="3915650"/>
            <a:chExt cx="297750" cy="299325"/>
          </a:xfrm>
        </p:grpSpPr>
        <p:sp>
          <p:nvSpPr>
            <p:cNvPr id="6605" name="Google Shape;6605;p9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9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92"/>
          <p:cNvGrpSpPr/>
          <p:nvPr/>
        </p:nvGrpSpPr>
        <p:grpSpPr>
          <a:xfrm>
            <a:off x="4880696" y="2693579"/>
            <a:ext cx="319060" cy="353042"/>
            <a:chOff x="-25445525" y="3175900"/>
            <a:chExt cx="267825" cy="296350"/>
          </a:xfrm>
        </p:grpSpPr>
        <p:sp>
          <p:nvSpPr>
            <p:cNvPr id="6608" name="Google Shape;6608;p9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9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9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92"/>
          <p:cNvGrpSpPr/>
          <p:nvPr/>
        </p:nvGrpSpPr>
        <p:grpSpPr>
          <a:xfrm>
            <a:off x="4862410" y="3183902"/>
            <a:ext cx="355633" cy="330288"/>
            <a:chOff x="-25465200" y="3565175"/>
            <a:chExt cx="298525" cy="277250"/>
          </a:xfrm>
        </p:grpSpPr>
        <p:sp>
          <p:nvSpPr>
            <p:cNvPr id="6612" name="Google Shape;6612;p9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9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92"/>
          <p:cNvGrpSpPr/>
          <p:nvPr/>
        </p:nvGrpSpPr>
        <p:grpSpPr>
          <a:xfrm>
            <a:off x="4861948" y="3623432"/>
            <a:ext cx="356556" cy="351285"/>
            <a:chOff x="-25465200" y="3916150"/>
            <a:chExt cx="299300" cy="294875"/>
          </a:xfrm>
        </p:grpSpPr>
        <p:sp>
          <p:nvSpPr>
            <p:cNvPr id="6615" name="Google Shape;6615;p9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9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92"/>
          <p:cNvGrpSpPr/>
          <p:nvPr/>
        </p:nvGrpSpPr>
        <p:grpSpPr>
          <a:xfrm>
            <a:off x="7089388" y="2693698"/>
            <a:ext cx="351880" cy="352803"/>
            <a:chOff x="-23615075" y="3148525"/>
            <a:chExt cx="295375" cy="296150"/>
          </a:xfrm>
        </p:grpSpPr>
        <p:sp>
          <p:nvSpPr>
            <p:cNvPr id="6618" name="Google Shape;6618;p9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9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9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9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92"/>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92"/>
          <p:cNvGrpSpPr/>
          <p:nvPr/>
        </p:nvGrpSpPr>
        <p:grpSpPr>
          <a:xfrm>
            <a:off x="7088911" y="3632977"/>
            <a:ext cx="352833" cy="332194"/>
            <a:chOff x="-23615075" y="3906200"/>
            <a:chExt cx="296175" cy="278850"/>
          </a:xfrm>
        </p:grpSpPr>
        <p:sp>
          <p:nvSpPr>
            <p:cNvPr id="6624" name="Google Shape;6624;p9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9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9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92"/>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8" name="Google Shape;6628;p92"/>
          <p:cNvGrpSpPr/>
          <p:nvPr/>
        </p:nvGrpSpPr>
        <p:grpSpPr>
          <a:xfrm>
            <a:off x="6637880" y="1306618"/>
            <a:ext cx="353757" cy="352565"/>
            <a:chOff x="-26980600" y="3175500"/>
            <a:chExt cx="296950" cy="295950"/>
          </a:xfrm>
        </p:grpSpPr>
        <p:sp>
          <p:nvSpPr>
            <p:cNvPr id="6629" name="Google Shape;6629;p9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9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9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2" name="Google Shape;6632;p92"/>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3" name="Google Shape;6633;p92"/>
          <p:cNvGrpSpPr/>
          <p:nvPr/>
        </p:nvGrpSpPr>
        <p:grpSpPr>
          <a:xfrm>
            <a:off x="6638357" y="2245154"/>
            <a:ext cx="352803" cy="289039"/>
            <a:chOff x="-26981375" y="3951875"/>
            <a:chExt cx="296150" cy="242625"/>
          </a:xfrm>
        </p:grpSpPr>
        <p:sp>
          <p:nvSpPr>
            <p:cNvPr id="6634" name="Google Shape;6634;p9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9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9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92"/>
          <p:cNvGrpSpPr/>
          <p:nvPr/>
        </p:nvGrpSpPr>
        <p:grpSpPr>
          <a:xfrm>
            <a:off x="5303399" y="2692745"/>
            <a:ext cx="351910" cy="354710"/>
            <a:chOff x="-25094250" y="3176075"/>
            <a:chExt cx="295400" cy="297750"/>
          </a:xfrm>
        </p:grpSpPr>
        <p:sp>
          <p:nvSpPr>
            <p:cNvPr id="6638" name="Google Shape;6638;p9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9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9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92"/>
          <p:cNvGrpSpPr/>
          <p:nvPr/>
        </p:nvGrpSpPr>
        <p:grpSpPr>
          <a:xfrm>
            <a:off x="5303399" y="3173106"/>
            <a:ext cx="351910" cy="351880"/>
            <a:chOff x="-25094250" y="3547050"/>
            <a:chExt cx="295400" cy="295375"/>
          </a:xfrm>
        </p:grpSpPr>
        <p:sp>
          <p:nvSpPr>
            <p:cNvPr id="6642" name="Google Shape;6642;p9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9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9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9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9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7" name="Google Shape;6647;p92"/>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92"/>
          <p:cNvGrpSpPr/>
          <p:nvPr/>
        </p:nvGrpSpPr>
        <p:grpSpPr>
          <a:xfrm>
            <a:off x="7535476" y="2693698"/>
            <a:ext cx="352803" cy="352803"/>
            <a:chOff x="-23245675" y="3148525"/>
            <a:chExt cx="296150" cy="296150"/>
          </a:xfrm>
        </p:grpSpPr>
        <p:sp>
          <p:nvSpPr>
            <p:cNvPr id="6649" name="Google Shape;6649;p9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9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9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2" name="Google Shape;6652;p92"/>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3" name="Google Shape;6653;p92"/>
          <p:cNvGrpSpPr/>
          <p:nvPr/>
        </p:nvGrpSpPr>
        <p:grpSpPr>
          <a:xfrm>
            <a:off x="7535938" y="3622672"/>
            <a:ext cx="351880" cy="352803"/>
            <a:chOff x="-23244900" y="3888100"/>
            <a:chExt cx="295375" cy="296150"/>
          </a:xfrm>
        </p:grpSpPr>
        <p:sp>
          <p:nvSpPr>
            <p:cNvPr id="6654" name="Google Shape;6654;p9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9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9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9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9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9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9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9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9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9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9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92"/>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92"/>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667" name="Google Shape;6667;p92"/>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71" name="Shape 6671"/>
        <p:cNvGrpSpPr/>
        <p:nvPr/>
      </p:nvGrpSpPr>
      <p:grpSpPr>
        <a:xfrm>
          <a:off x="0" y="0"/>
          <a:ext cx="0" cy="0"/>
          <a:chOff x="0" y="0"/>
          <a:chExt cx="0" cy="0"/>
        </a:xfrm>
      </p:grpSpPr>
      <p:sp>
        <p:nvSpPr>
          <p:cNvPr id="6672" name="Google Shape;6672;p93"/>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3" name="Google Shape;6673;p93"/>
          <p:cNvGrpSpPr/>
          <p:nvPr/>
        </p:nvGrpSpPr>
        <p:grpSpPr>
          <a:xfrm>
            <a:off x="850004" y="1823018"/>
            <a:ext cx="367261" cy="367261"/>
            <a:chOff x="-65145700" y="3727425"/>
            <a:chExt cx="317425" cy="317425"/>
          </a:xfrm>
        </p:grpSpPr>
        <p:sp>
          <p:nvSpPr>
            <p:cNvPr id="6674" name="Google Shape;6674;p9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9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93"/>
          <p:cNvGrpSpPr/>
          <p:nvPr/>
        </p:nvGrpSpPr>
        <p:grpSpPr>
          <a:xfrm>
            <a:off x="853201" y="2251933"/>
            <a:ext cx="360868" cy="367261"/>
            <a:chOff x="-65144125" y="4094450"/>
            <a:chExt cx="311900" cy="317425"/>
          </a:xfrm>
        </p:grpSpPr>
        <p:sp>
          <p:nvSpPr>
            <p:cNvPr id="6677" name="Google Shape;6677;p9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9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9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0" name="Google Shape;6680;p93"/>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1" name="Google Shape;6681;p93"/>
          <p:cNvGrpSpPr/>
          <p:nvPr/>
        </p:nvGrpSpPr>
        <p:grpSpPr>
          <a:xfrm>
            <a:off x="3056770" y="1822628"/>
            <a:ext cx="370645" cy="368042"/>
            <a:chOff x="-63250675" y="3744075"/>
            <a:chExt cx="320350" cy="318100"/>
          </a:xfrm>
        </p:grpSpPr>
        <p:sp>
          <p:nvSpPr>
            <p:cNvPr id="6682" name="Google Shape;6682;p9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9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9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93"/>
          <p:cNvGrpSpPr/>
          <p:nvPr/>
        </p:nvGrpSpPr>
        <p:grpSpPr>
          <a:xfrm>
            <a:off x="3058462" y="2251933"/>
            <a:ext cx="367261" cy="367261"/>
            <a:chOff x="-63250675" y="4110200"/>
            <a:chExt cx="317425" cy="317425"/>
          </a:xfrm>
        </p:grpSpPr>
        <p:sp>
          <p:nvSpPr>
            <p:cNvPr id="6686" name="Google Shape;6686;p9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9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9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9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9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9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9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9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9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93"/>
          <p:cNvGrpSpPr/>
          <p:nvPr/>
        </p:nvGrpSpPr>
        <p:grpSpPr>
          <a:xfrm>
            <a:off x="1737509" y="2749028"/>
            <a:ext cx="359075" cy="358844"/>
            <a:chOff x="-61351725" y="3372400"/>
            <a:chExt cx="310350" cy="310150"/>
          </a:xfrm>
        </p:grpSpPr>
        <p:sp>
          <p:nvSpPr>
            <p:cNvPr id="6696" name="Google Shape;6696;p9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9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9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93"/>
          <p:cNvGrpSpPr/>
          <p:nvPr/>
        </p:nvGrpSpPr>
        <p:grpSpPr>
          <a:xfrm>
            <a:off x="1733864" y="3212084"/>
            <a:ext cx="366364" cy="333534"/>
            <a:chOff x="-61354875" y="3751050"/>
            <a:chExt cx="316650" cy="288275"/>
          </a:xfrm>
        </p:grpSpPr>
        <p:sp>
          <p:nvSpPr>
            <p:cNvPr id="6700" name="Google Shape;6700;p9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9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9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93"/>
          <p:cNvGrpSpPr/>
          <p:nvPr/>
        </p:nvGrpSpPr>
        <p:grpSpPr>
          <a:xfrm>
            <a:off x="1733864" y="3653724"/>
            <a:ext cx="366364" cy="367290"/>
            <a:chOff x="-61354875" y="4101525"/>
            <a:chExt cx="316650" cy="317450"/>
          </a:xfrm>
        </p:grpSpPr>
        <p:sp>
          <p:nvSpPr>
            <p:cNvPr id="6704" name="Google Shape;6704;p9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9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93"/>
          <p:cNvGrpSpPr/>
          <p:nvPr/>
        </p:nvGrpSpPr>
        <p:grpSpPr>
          <a:xfrm>
            <a:off x="3950299" y="2745600"/>
            <a:ext cx="368157" cy="365699"/>
            <a:chOff x="-59470075" y="3308975"/>
            <a:chExt cx="318200" cy="316075"/>
          </a:xfrm>
        </p:grpSpPr>
        <p:sp>
          <p:nvSpPr>
            <p:cNvPr id="6707" name="Google Shape;6707;p9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9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9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9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9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9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9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9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9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93"/>
          <p:cNvGrpSpPr/>
          <p:nvPr/>
        </p:nvGrpSpPr>
        <p:grpSpPr>
          <a:xfrm>
            <a:off x="1295729" y="1381305"/>
            <a:ext cx="367261" cy="364686"/>
            <a:chOff x="-64781025" y="3361050"/>
            <a:chExt cx="317425" cy="315200"/>
          </a:xfrm>
        </p:grpSpPr>
        <p:sp>
          <p:nvSpPr>
            <p:cNvPr id="6717" name="Google Shape;6717;p9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9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9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9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93"/>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93"/>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93"/>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4" name="Google Shape;6724;p93"/>
          <p:cNvGrpSpPr/>
          <p:nvPr/>
        </p:nvGrpSpPr>
        <p:grpSpPr>
          <a:xfrm>
            <a:off x="3500129" y="1822744"/>
            <a:ext cx="382765" cy="367810"/>
            <a:chOff x="-62890750" y="3747425"/>
            <a:chExt cx="330825" cy="317900"/>
          </a:xfrm>
        </p:grpSpPr>
        <p:sp>
          <p:nvSpPr>
            <p:cNvPr id="6725" name="Google Shape;6725;p9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9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9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9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9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9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9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9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9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9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9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9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9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9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93"/>
          <p:cNvGrpSpPr/>
          <p:nvPr/>
        </p:nvGrpSpPr>
        <p:grpSpPr>
          <a:xfrm>
            <a:off x="3507881" y="2252381"/>
            <a:ext cx="367261" cy="366364"/>
            <a:chOff x="-62884425" y="4111775"/>
            <a:chExt cx="317425" cy="316650"/>
          </a:xfrm>
        </p:grpSpPr>
        <p:sp>
          <p:nvSpPr>
            <p:cNvPr id="6740" name="Google Shape;6740;p9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9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93"/>
          <p:cNvGrpSpPr/>
          <p:nvPr/>
        </p:nvGrpSpPr>
        <p:grpSpPr>
          <a:xfrm>
            <a:off x="2180515" y="2748450"/>
            <a:ext cx="365438" cy="360001"/>
            <a:chOff x="-60991775" y="3376900"/>
            <a:chExt cx="315850" cy="311150"/>
          </a:xfrm>
        </p:grpSpPr>
        <p:sp>
          <p:nvSpPr>
            <p:cNvPr id="6743" name="Google Shape;6743;p9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9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9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93"/>
          <p:cNvGrpSpPr/>
          <p:nvPr/>
        </p:nvGrpSpPr>
        <p:grpSpPr>
          <a:xfrm>
            <a:off x="2180052" y="3199314"/>
            <a:ext cx="366364" cy="359075"/>
            <a:chOff x="-60988625" y="3740800"/>
            <a:chExt cx="316650" cy="310350"/>
          </a:xfrm>
        </p:grpSpPr>
        <p:sp>
          <p:nvSpPr>
            <p:cNvPr id="6747" name="Google Shape;6747;p9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9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93"/>
          <p:cNvGrpSpPr/>
          <p:nvPr/>
        </p:nvGrpSpPr>
        <p:grpSpPr>
          <a:xfrm>
            <a:off x="2180052" y="3654765"/>
            <a:ext cx="366364" cy="365207"/>
            <a:chOff x="-60987850" y="4100950"/>
            <a:chExt cx="316650" cy="315650"/>
          </a:xfrm>
        </p:grpSpPr>
        <p:sp>
          <p:nvSpPr>
            <p:cNvPr id="6751" name="Google Shape;6751;p9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9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9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93"/>
          <p:cNvGrpSpPr/>
          <p:nvPr/>
        </p:nvGrpSpPr>
        <p:grpSpPr>
          <a:xfrm>
            <a:off x="3949836" y="3200225"/>
            <a:ext cx="369083" cy="357253"/>
            <a:chOff x="-59447250" y="3706150"/>
            <a:chExt cx="319000" cy="308775"/>
          </a:xfrm>
        </p:grpSpPr>
        <p:sp>
          <p:nvSpPr>
            <p:cNvPr id="6757" name="Google Shape;6757;p9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93"/>
          <p:cNvGrpSpPr/>
          <p:nvPr/>
        </p:nvGrpSpPr>
        <p:grpSpPr>
          <a:xfrm>
            <a:off x="1738564" y="1381536"/>
            <a:ext cx="368186" cy="364224"/>
            <a:chOff x="-64406125" y="3362225"/>
            <a:chExt cx="318225" cy="314800"/>
          </a:xfrm>
        </p:grpSpPr>
        <p:sp>
          <p:nvSpPr>
            <p:cNvPr id="6762" name="Google Shape;6762;p9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9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4" name="Google Shape;6764;p93"/>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5" name="Google Shape;6765;p93"/>
          <p:cNvGrpSpPr/>
          <p:nvPr/>
        </p:nvGrpSpPr>
        <p:grpSpPr>
          <a:xfrm>
            <a:off x="1739027" y="2252381"/>
            <a:ext cx="367261" cy="366364"/>
            <a:chOff x="-64410850" y="4094450"/>
            <a:chExt cx="317425" cy="316650"/>
          </a:xfrm>
        </p:grpSpPr>
        <p:sp>
          <p:nvSpPr>
            <p:cNvPr id="6766" name="Google Shape;6766;p9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9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9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93"/>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93"/>
          <p:cNvGrpSpPr/>
          <p:nvPr/>
        </p:nvGrpSpPr>
        <p:grpSpPr>
          <a:xfrm>
            <a:off x="3960575" y="1822454"/>
            <a:ext cx="365467" cy="368389"/>
            <a:chOff x="-62516625" y="3743175"/>
            <a:chExt cx="315875" cy="318400"/>
          </a:xfrm>
        </p:grpSpPr>
        <p:sp>
          <p:nvSpPr>
            <p:cNvPr id="6771" name="Google Shape;6771;p9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9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93"/>
          <p:cNvGrpSpPr/>
          <p:nvPr/>
        </p:nvGrpSpPr>
        <p:grpSpPr>
          <a:xfrm>
            <a:off x="3967415" y="2272426"/>
            <a:ext cx="351786" cy="326274"/>
            <a:chOff x="-62511900" y="4129100"/>
            <a:chExt cx="304050" cy="282000"/>
          </a:xfrm>
        </p:grpSpPr>
        <p:sp>
          <p:nvSpPr>
            <p:cNvPr id="6774" name="Google Shape;6774;p9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9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9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9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9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93"/>
          <p:cNvGrpSpPr/>
          <p:nvPr/>
        </p:nvGrpSpPr>
        <p:grpSpPr>
          <a:xfrm>
            <a:off x="2645537" y="2744820"/>
            <a:ext cx="310770" cy="367261"/>
            <a:chOff x="-60597975" y="3367475"/>
            <a:chExt cx="268600" cy="317425"/>
          </a:xfrm>
        </p:grpSpPr>
        <p:sp>
          <p:nvSpPr>
            <p:cNvPr id="6780" name="Google Shape;6780;p9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9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9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9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9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93"/>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6" name="Google Shape;6786;p93"/>
          <p:cNvGrpSpPr/>
          <p:nvPr/>
        </p:nvGrpSpPr>
        <p:grpSpPr>
          <a:xfrm>
            <a:off x="2617740" y="3706136"/>
            <a:ext cx="366364" cy="262465"/>
            <a:chOff x="-60621600" y="4145650"/>
            <a:chExt cx="316650" cy="226850"/>
          </a:xfrm>
        </p:grpSpPr>
        <p:sp>
          <p:nvSpPr>
            <p:cNvPr id="6787" name="Google Shape;6787;p9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9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9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93"/>
          <p:cNvGrpSpPr/>
          <p:nvPr/>
        </p:nvGrpSpPr>
        <p:grpSpPr>
          <a:xfrm>
            <a:off x="3954392" y="3654635"/>
            <a:ext cx="359972" cy="365467"/>
            <a:chOff x="-59400775" y="4084200"/>
            <a:chExt cx="311125" cy="315875"/>
          </a:xfrm>
        </p:grpSpPr>
        <p:sp>
          <p:nvSpPr>
            <p:cNvPr id="6791" name="Google Shape;6791;p9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9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9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9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9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9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93"/>
          <p:cNvGrpSpPr/>
          <p:nvPr/>
        </p:nvGrpSpPr>
        <p:grpSpPr>
          <a:xfrm>
            <a:off x="2178486" y="1380466"/>
            <a:ext cx="365438" cy="366364"/>
            <a:chOff x="-64044600" y="3360375"/>
            <a:chExt cx="315850" cy="316650"/>
          </a:xfrm>
        </p:grpSpPr>
        <p:sp>
          <p:nvSpPr>
            <p:cNvPr id="6798" name="Google Shape;6798;p9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9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9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93"/>
          <p:cNvGrpSpPr/>
          <p:nvPr/>
        </p:nvGrpSpPr>
        <p:grpSpPr>
          <a:xfrm>
            <a:off x="2204909" y="1823018"/>
            <a:ext cx="312592" cy="367261"/>
            <a:chOff x="-64022550" y="3727425"/>
            <a:chExt cx="270175" cy="317425"/>
          </a:xfrm>
        </p:grpSpPr>
        <p:sp>
          <p:nvSpPr>
            <p:cNvPr id="6802" name="Google Shape;6802;p9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9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9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93"/>
          <p:cNvGrpSpPr/>
          <p:nvPr/>
        </p:nvGrpSpPr>
        <p:grpSpPr>
          <a:xfrm>
            <a:off x="2229047" y="2251918"/>
            <a:ext cx="264317" cy="367290"/>
            <a:chOff x="-64001300" y="4093650"/>
            <a:chExt cx="228450" cy="317450"/>
          </a:xfrm>
        </p:grpSpPr>
        <p:sp>
          <p:nvSpPr>
            <p:cNvPr id="6806" name="Google Shape;6806;p9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9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9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9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93"/>
          <p:cNvGrpSpPr/>
          <p:nvPr/>
        </p:nvGrpSpPr>
        <p:grpSpPr>
          <a:xfrm>
            <a:off x="848051" y="2745210"/>
            <a:ext cx="359972" cy="366480"/>
            <a:chOff x="-62148800" y="3377700"/>
            <a:chExt cx="311125" cy="316750"/>
          </a:xfrm>
        </p:grpSpPr>
        <p:sp>
          <p:nvSpPr>
            <p:cNvPr id="6811" name="Google Shape;6811;p9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9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93"/>
          <p:cNvGrpSpPr/>
          <p:nvPr/>
        </p:nvGrpSpPr>
        <p:grpSpPr>
          <a:xfrm>
            <a:off x="843958" y="3195207"/>
            <a:ext cx="368157" cy="367290"/>
            <a:chOff x="-62154300" y="3743950"/>
            <a:chExt cx="318200" cy="317450"/>
          </a:xfrm>
        </p:grpSpPr>
        <p:sp>
          <p:nvSpPr>
            <p:cNvPr id="6814" name="Google Shape;6814;p9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9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93"/>
          <p:cNvGrpSpPr/>
          <p:nvPr/>
        </p:nvGrpSpPr>
        <p:grpSpPr>
          <a:xfrm>
            <a:off x="843944" y="3654187"/>
            <a:ext cx="368186" cy="366364"/>
            <a:chOff x="-62151950" y="4111775"/>
            <a:chExt cx="318225" cy="316650"/>
          </a:xfrm>
        </p:grpSpPr>
        <p:sp>
          <p:nvSpPr>
            <p:cNvPr id="6817" name="Google Shape;6817;p9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9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9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9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93"/>
          <p:cNvGrpSpPr/>
          <p:nvPr/>
        </p:nvGrpSpPr>
        <p:grpSpPr>
          <a:xfrm>
            <a:off x="3062568" y="2744733"/>
            <a:ext cx="368157" cy="367434"/>
            <a:chOff x="-60254550" y="3367325"/>
            <a:chExt cx="318200" cy="317575"/>
          </a:xfrm>
        </p:grpSpPr>
        <p:sp>
          <p:nvSpPr>
            <p:cNvPr id="6822" name="Google Shape;6822;p9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9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9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9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93"/>
          <p:cNvGrpSpPr/>
          <p:nvPr/>
        </p:nvGrpSpPr>
        <p:grpSpPr>
          <a:xfrm>
            <a:off x="3063465" y="3195727"/>
            <a:ext cx="366364" cy="366248"/>
            <a:chOff x="-60255350" y="3733825"/>
            <a:chExt cx="316650" cy="316550"/>
          </a:xfrm>
        </p:grpSpPr>
        <p:sp>
          <p:nvSpPr>
            <p:cNvPr id="6827" name="Google Shape;6827;p9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9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9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9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9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9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9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93"/>
          <p:cNvGrpSpPr/>
          <p:nvPr/>
        </p:nvGrpSpPr>
        <p:grpSpPr>
          <a:xfrm>
            <a:off x="3091262" y="3654635"/>
            <a:ext cx="310770" cy="365467"/>
            <a:chOff x="-60232500" y="4101525"/>
            <a:chExt cx="268600" cy="315875"/>
          </a:xfrm>
        </p:grpSpPr>
        <p:sp>
          <p:nvSpPr>
            <p:cNvPr id="6835" name="Google Shape;6835;p9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9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93"/>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93"/>
          <p:cNvGrpSpPr/>
          <p:nvPr/>
        </p:nvGrpSpPr>
        <p:grpSpPr>
          <a:xfrm>
            <a:off x="2624262" y="1380466"/>
            <a:ext cx="368186" cy="366364"/>
            <a:chOff x="-63679950" y="3360375"/>
            <a:chExt cx="318225" cy="316650"/>
          </a:xfrm>
        </p:grpSpPr>
        <p:sp>
          <p:nvSpPr>
            <p:cNvPr id="6839" name="Google Shape;6839;p9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9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9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9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93"/>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93"/>
          <p:cNvGrpSpPr/>
          <p:nvPr/>
        </p:nvGrpSpPr>
        <p:grpSpPr>
          <a:xfrm>
            <a:off x="2622889" y="2251803"/>
            <a:ext cx="370934" cy="367521"/>
            <a:chOff x="-63679950" y="4093450"/>
            <a:chExt cx="320600" cy="317650"/>
          </a:xfrm>
        </p:grpSpPr>
        <p:sp>
          <p:nvSpPr>
            <p:cNvPr id="6845" name="Google Shape;6845;p9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9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9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93"/>
          <p:cNvGrpSpPr/>
          <p:nvPr/>
        </p:nvGrpSpPr>
        <p:grpSpPr>
          <a:xfrm>
            <a:off x="1283006" y="2744805"/>
            <a:ext cx="366364" cy="367290"/>
            <a:chOff x="-61784125" y="3377700"/>
            <a:chExt cx="316650" cy="317450"/>
          </a:xfrm>
        </p:grpSpPr>
        <p:sp>
          <p:nvSpPr>
            <p:cNvPr id="6849" name="Google Shape;6849;p9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9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9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9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9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9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9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93"/>
          <p:cNvGrpSpPr/>
          <p:nvPr/>
        </p:nvGrpSpPr>
        <p:grpSpPr>
          <a:xfrm>
            <a:off x="1283006" y="3195207"/>
            <a:ext cx="366364" cy="367290"/>
            <a:chOff x="-61783350" y="3743950"/>
            <a:chExt cx="316650" cy="317450"/>
          </a:xfrm>
        </p:grpSpPr>
        <p:sp>
          <p:nvSpPr>
            <p:cNvPr id="6857" name="Google Shape;6857;p9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9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93"/>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93"/>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93"/>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93"/>
          <p:cNvGrpSpPr/>
          <p:nvPr/>
        </p:nvGrpSpPr>
        <p:grpSpPr>
          <a:xfrm>
            <a:off x="3504430" y="3655040"/>
            <a:ext cx="369112" cy="364657"/>
            <a:chOff x="-59869425" y="4102225"/>
            <a:chExt cx="319025" cy="315175"/>
          </a:xfrm>
        </p:grpSpPr>
        <p:sp>
          <p:nvSpPr>
            <p:cNvPr id="6863" name="Google Shape;6863;p9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9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9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9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93"/>
          <p:cNvGrpSpPr/>
          <p:nvPr/>
        </p:nvGrpSpPr>
        <p:grpSpPr>
          <a:xfrm>
            <a:off x="2623233" y="4123862"/>
            <a:ext cx="366364" cy="365467"/>
            <a:chOff x="-59029025" y="3711650"/>
            <a:chExt cx="316650" cy="315875"/>
          </a:xfrm>
        </p:grpSpPr>
        <p:sp>
          <p:nvSpPr>
            <p:cNvPr id="6868" name="Google Shape;6868;p9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9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9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9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9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9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9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93"/>
          <p:cNvGrpSpPr/>
          <p:nvPr/>
        </p:nvGrpSpPr>
        <p:grpSpPr>
          <a:xfrm>
            <a:off x="4859311" y="1379917"/>
            <a:ext cx="351940" cy="348188"/>
            <a:chOff x="581525" y="3254850"/>
            <a:chExt cx="297750" cy="294575"/>
          </a:xfrm>
        </p:grpSpPr>
        <p:sp>
          <p:nvSpPr>
            <p:cNvPr id="6876" name="Google Shape;6876;p9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9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9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93"/>
          <p:cNvGrpSpPr/>
          <p:nvPr/>
        </p:nvGrpSpPr>
        <p:grpSpPr>
          <a:xfrm>
            <a:off x="4858380" y="1818853"/>
            <a:ext cx="353802" cy="351497"/>
            <a:chOff x="580725" y="3617925"/>
            <a:chExt cx="299325" cy="297375"/>
          </a:xfrm>
        </p:grpSpPr>
        <p:sp>
          <p:nvSpPr>
            <p:cNvPr id="6880" name="Google Shape;6880;p9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9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9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9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9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93"/>
          <p:cNvGrpSpPr/>
          <p:nvPr/>
        </p:nvGrpSpPr>
        <p:grpSpPr>
          <a:xfrm>
            <a:off x="4860242" y="2266043"/>
            <a:ext cx="350079" cy="350079"/>
            <a:chOff x="583100" y="3982600"/>
            <a:chExt cx="296175" cy="296175"/>
          </a:xfrm>
        </p:grpSpPr>
        <p:sp>
          <p:nvSpPr>
            <p:cNvPr id="6886" name="Google Shape;6886;p9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9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9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9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9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9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9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93"/>
          <p:cNvGrpSpPr/>
          <p:nvPr/>
        </p:nvGrpSpPr>
        <p:grpSpPr>
          <a:xfrm>
            <a:off x="7092856" y="1379667"/>
            <a:ext cx="307231" cy="348690"/>
            <a:chOff x="2423775" y="3226875"/>
            <a:chExt cx="259925" cy="295000"/>
          </a:xfrm>
        </p:grpSpPr>
        <p:sp>
          <p:nvSpPr>
            <p:cNvPr id="6894" name="Google Shape;6894;p9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9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9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93"/>
          <p:cNvGrpSpPr/>
          <p:nvPr/>
        </p:nvGrpSpPr>
        <p:grpSpPr>
          <a:xfrm>
            <a:off x="7070043" y="1820952"/>
            <a:ext cx="352857" cy="347301"/>
            <a:chOff x="2404875" y="3592725"/>
            <a:chExt cx="298525" cy="293825"/>
          </a:xfrm>
        </p:grpSpPr>
        <p:sp>
          <p:nvSpPr>
            <p:cNvPr id="6898" name="Google Shape;6898;p9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9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9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93"/>
          <p:cNvGrpSpPr/>
          <p:nvPr/>
        </p:nvGrpSpPr>
        <p:grpSpPr>
          <a:xfrm>
            <a:off x="7070974" y="2266517"/>
            <a:ext cx="350995" cy="349133"/>
            <a:chOff x="2404875" y="3955825"/>
            <a:chExt cx="296950" cy="295375"/>
          </a:xfrm>
        </p:grpSpPr>
        <p:sp>
          <p:nvSpPr>
            <p:cNvPr id="6902" name="Google Shape;6902;p9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9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9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9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93"/>
          <p:cNvGrpSpPr/>
          <p:nvPr/>
        </p:nvGrpSpPr>
        <p:grpSpPr>
          <a:xfrm>
            <a:off x="5764954" y="2730711"/>
            <a:ext cx="349163" cy="350079"/>
            <a:chOff x="4263650" y="3235150"/>
            <a:chExt cx="295400" cy="296175"/>
          </a:xfrm>
        </p:grpSpPr>
        <p:sp>
          <p:nvSpPr>
            <p:cNvPr id="6907" name="Google Shape;6907;p9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9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9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9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9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93"/>
          <p:cNvGrpSpPr/>
          <p:nvPr/>
        </p:nvGrpSpPr>
        <p:grpSpPr>
          <a:xfrm>
            <a:off x="5762634" y="3189872"/>
            <a:ext cx="353802" cy="327739"/>
            <a:chOff x="4266025" y="3609275"/>
            <a:chExt cx="299325" cy="277275"/>
          </a:xfrm>
        </p:grpSpPr>
        <p:sp>
          <p:nvSpPr>
            <p:cNvPr id="6913" name="Google Shape;6913;p9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9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93"/>
          <p:cNvGrpSpPr/>
          <p:nvPr/>
        </p:nvGrpSpPr>
        <p:grpSpPr>
          <a:xfrm>
            <a:off x="5763092" y="3655259"/>
            <a:ext cx="352886" cy="349133"/>
            <a:chOff x="4263650" y="3963700"/>
            <a:chExt cx="298550" cy="295375"/>
          </a:xfrm>
        </p:grpSpPr>
        <p:sp>
          <p:nvSpPr>
            <p:cNvPr id="6916" name="Google Shape;6916;p9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9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9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9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9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9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9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93"/>
          <p:cNvGrpSpPr/>
          <p:nvPr/>
        </p:nvGrpSpPr>
        <p:grpSpPr>
          <a:xfrm>
            <a:off x="8041429" y="2730711"/>
            <a:ext cx="226264" cy="350079"/>
            <a:chOff x="6164975" y="3211525"/>
            <a:chExt cx="191425" cy="296175"/>
          </a:xfrm>
        </p:grpSpPr>
        <p:sp>
          <p:nvSpPr>
            <p:cNvPr id="6924" name="Google Shape;6924;p9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9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9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9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9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9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9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93"/>
          <p:cNvGrpSpPr/>
          <p:nvPr/>
        </p:nvGrpSpPr>
        <p:grpSpPr>
          <a:xfrm>
            <a:off x="5303466" y="1378987"/>
            <a:ext cx="352886" cy="350049"/>
            <a:chOff x="946175" y="3253275"/>
            <a:chExt cx="298550" cy="296150"/>
          </a:xfrm>
        </p:grpSpPr>
        <p:sp>
          <p:nvSpPr>
            <p:cNvPr id="6932" name="Google Shape;6932;p9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9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9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9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9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93"/>
          <p:cNvGrpSpPr/>
          <p:nvPr/>
        </p:nvGrpSpPr>
        <p:grpSpPr>
          <a:xfrm>
            <a:off x="5304397" y="1820951"/>
            <a:ext cx="351024" cy="347301"/>
            <a:chOff x="946175" y="3619500"/>
            <a:chExt cx="296975" cy="293825"/>
          </a:xfrm>
        </p:grpSpPr>
        <p:sp>
          <p:nvSpPr>
            <p:cNvPr id="6938" name="Google Shape;6938;p9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9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9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9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9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9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93"/>
          <p:cNvGrpSpPr/>
          <p:nvPr/>
        </p:nvGrpSpPr>
        <p:grpSpPr>
          <a:xfrm>
            <a:off x="5303939" y="2265585"/>
            <a:ext cx="351940" cy="350995"/>
            <a:chOff x="944600" y="3981825"/>
            <a:chExt cx="297750" cy="296950"/>
          </a:xfrm>
        </p:grpSpPr>
        <p:sp>
          <p:nvSpPr>
            <p:cNvPr id="6945" name="Google Shape;6945;p9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9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9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9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93"/>
          <p:cNvGrpSpPr/>
          <p:nvPr/>
        </p:nvGrpSpPr>
        <p:grpSpPr>
          <a:xfrm>
            <a:off x="7520875" y="1379445"/>
            <a:ext cx="350079" cy="349133"/>
            <a:chOff x="2768750" y="3227275"/>
            <a:chExt cx="296175" cy="295375"/>
          </a:xfrm>
        </p:grpSpPr>
        <p:sp>
          <p:nvSpPr>
            <p:cNvPr id="6950" name="Google Shape;6950;p9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9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9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9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9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9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9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9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93"/>
          <p:cNvGrpSpPr/>
          <p:nvPr/>
        </p:nvGrpSpPr>
        <p:grpSpPr>
          <a:xfrm>
            <a:off x="7541826" y="1820317"/>
            <a:ext cx="308177" cy="348572"/>
            <a:chOff x="2786075" y="3591800"/>
            <a:chExt cx="260725" cy="294900"/>
          </a:xfrm>
        </p:grpSpPr>
        <p:sp>
          <p:nvSpPr>
            <p:cNvPr id="6959" name="Google Shape;6959;p9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9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9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9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9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93"/>
          <p:cNvGrpSpPr/>
          <p:nvPr/>
        </p:nvGrpSpPr>
        <p:grpSpPr>
          <a:xfrm>
            <a:off x="7582324" y="2266044"/>
            <a:ext cx="227180" cy="350079"/>
            <a:chOff x="2819150" y="3955025"/>
            <a:chExt cx="192200" cy="296175"/>
          </a:xfrm>
        </p:grpSpPr>
        <p:sp>
          <p:nvSpPr>
            <p:cNvPr id="6965" name="Google Shape;6965;p9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9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9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9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93"/>
          <p:cNvGrpSpPr/>
          <p:nvPr/>
        </p:nvGrpSpPr>
        <p:grpSpPr>
          <a:xfrm>
            <a:off x="6206097" y="2731642"/>
            <a:ext cx="349133" cy="348217"/>
            <a:chOff x="4629125" y="3235150"/>
            <a:chExt cx="295375" cy="294600"/>
          </a:xfrm>
        </p:grpSpPr>
        <p:sp>
          <p:nvSpPr>
            <p:cNvPr id="6970" name="Google Shape;6970;p9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9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9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9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9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93"/>
          <p:cNvGrpSpPr/>
          <p:nvPr/>
        </p:nvGrpSpPr>
        <p:grpSpPr>
          <a:xfrm>
            <a:off x="6206082" y="3179175"/>
            <a:ext cx="349163" cy="349133"/>
            <a:chOff x="4628325" y="3599825"/>
            <a:chExt cx="295400" cy="295375"/>
          </a:xfrm>
        </p:grpSpPr>
        <p:sp>
          <p:nvSpPr>
            <p:cNvPr id="6976" name="Google Shape;6976;p9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9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9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9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9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9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9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9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9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9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9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9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93"/>
          <p:cNvGrpSpPr/>
          <p:nvPr/>
        </p:nvGrpSpPr>
        <p:grpSpPr>
          <a:xfrm>
            <a:off x="6227033" y="3654786"/>
            <a:ext cx="307261" cy="350079"/>
            <a:chOff x="4645650" y="3962900"/>
            <a:chExt cx="259950" cy="296175"/>
          </a:xfrm>
        </p:grpSpPr>
        <p:sp>
          <p:nvSpPr>
            <p:cNvPr id="6989" name="Google Shape;6989;p9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9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9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9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9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9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93"/>
          <p:cNvGrpSpPr/>
          <p:nvPr/>
        </p:nvGrpSpPr>
        <p:grpSpPr>
          <a:xfrm>
            <a:off x="7979994" y="3179648"/>
            <a:ext cx="349133" cy="348188"/>
            <a:chOff x="6143725" y="3582500"/>
            <a:chExt cx="295375" cy="294575"/>
          </a:xfrm>
        </p:grpSpPr>
        <p:sp>
          <p:nvSpPr>
            <p:cNvPr id="6996" name="Google Shape;6996;p9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9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9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9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9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9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9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93"/>
          <p:cNvGrpSpPr/>
          <p:nvPr/>
        </p:nvGrpSpPr>
        <p:grpSpPr>
          <a:xfrm>
            <a:off x="5748820" y="1378987"/>
            <a:ext cx="350995" cy="350049"/>
            <a:chOff x="1310075" y="3253275"/>
            <a:chExt cx="296950" cy="296150"/>
          </a:xfrm>
        </p:grpSpPr>
        <p:sp>
          <p:nvSpPr>
            <p:cNvPr id="7004" name="Google Shape;7004;p9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9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9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93"/>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93"/>
          <p:cNvGrpSpPr/>
          <p:nvPr/>
        </p:nvGrpSpPr>
        <p:grpSpPr>
          <a:xfrm>
            <a:off x="5748347" y="2265246"/>
            <a:ext cx="351941" cy="351675"/>
            <a:chOff x="1310075" y="3980250"/>
            <a:chExt cx="297750" cy="297525"/>
          </a:xfrm>
        </p:grpSpPr>
        <p:sp>
          <p:nvSpPr>
            <p:cNvPr id="7009" name="Google Shape;7009;p9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9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9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9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93"/>
          <p:cNvGrpSpPr/>
          <p:nvPr/>
        </p:nvGrpSpPr>
        <p:grpSpPr>
          <a:xfrm>
            <a:off x="8013136" y="1379445"/>
            <a:ext cx="266305" cy="349133"/>
            <a:chOff x="3167275" y="3227275"/>
            <a:chExt cx="225300" cy="295375"/>
          </a:xfrm>
        </p:grpSpPr>
        <p:sp>
          <p:nvSpPr>
            <p:cNvPr id="7014" name="Google Shape;7014;p9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9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9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9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9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9" name="Google Shape;7019;p93"/>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93"/>
          <p:cNvGrpSpPr/>
          <p:nvPr/>
        </p:nvGrpSpPr>
        <p:grpSpPr>
          <a:xfrm>
            <a:off x="7970318" y="2266502"/>
            <a:ext cx="351940" cy="349163"/>
            <a:chOff x="3133425" y="3955025"/>
            <a:chExt cx="297750" cy="295400"/>
          </a:xfrm>
        </p:grpSpPr>
        <p:sp>
          <p:nvSpPr>
            <p:cNvPr id="7021" name="Google Shape;7021;p9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9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9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93"/>
          <p:cNvGrpSpPr/>
          <p:nvPr/>
        </p:nvGrpSpPr>
        <p:grpSpPr>
          <a:xfrm>
            <a:off x="6650491" y="2730090"/>
            <a:ext cx="350079" cy="351320"/>
            <a:chOff x="4991425" y="3234750"/>
            <a:chExt cx="296175" cy="297225"/>
          </a:xfrm>
        </p:grpSpPr>
        <p:sp>
          <p:nvSpPr>
            <p:cNvPr id="7025" name="Google Shape;7025;p9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9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9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9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9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9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93"/>
          <p:cNvGrpSpPr/>
          <p:nvPr/>
        </p:nvGrpSpPr>
        <p:grpSpPr>
          <a:xfrm>
            <a:off x="6650491" y="3199653"/>
            <a:ext cx="350079" cy="308177"/>
            <a:chOff x="4991425" y="3617150"/>
            <a:chExt cx="296175" cy="260725"/>
          </a:xfrm>
        </p:grpSpPr>
        <p:sp>
          <p:nvSpPr>
            <p:cNvPr id="7032" name="Google Shape;7032;p9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9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9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9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9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9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9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93"/>
          <p:cNvGrpSpPr/>
          <p:nvPr/>
        </p:nvGrpSpPr>
        <p:grpSpPr>
          <a:xfrm>
            <a:off x="6727764" y="3655244"/>
            <a:ext cx="195532" cy="349163"/>
            <a:chOff x="5056800" y="3962900"/>
            <a:chExt cx="165425" cy="295400"/>
          </a:xfrm>
        </p:grpSpPr>
        <p:sp>
          <p:nvSpPr>
            <p:cNvPr id="7040" name="Google Shape;7040;p9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9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93"/>
          <p:cNvGrpSpPr/>
          <p:nvPr/>
        </p:nvGrpSpPr>
        <p:grpSpPr>
          <a:xfrm>
            <a:off x="7979062" y="3655260"/>
            <a:ext cx="350995" cy="349133"/>
            <a:chOff x="6168925" y="3936925"/>
            <a:chExt cx="296950" cy="295375"/>
          </a:xfrm>
        </p:grpSpPr>
        <p:sp>
          <p:nvSpPr>
            <p:cNvPr id="7044" name="Google Shape;7044;p9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9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9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3"/>
          <p:cNvGrpSpPr/>
          <p:nvPr/>
        </p:nvGrpSpPr>
        <p:grpSpPr>
          <a:xfrm>
            <a:off x="6192781" y="1372332"/>
            <a:ext cx="348188" cy="349133"/>
            <a:chOff x="1674750" y="3254050"/>
            <a:chExt cx="294575" cy="295375"/>
          </a:xfrm>
        </p:grpSpPr>
        <p:sp>
          <p:nvSpPr>
            <p:cNvPr id="7051" name="Google Shape;7051;p9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93"/>
          <p:cNvGrpSpPr/>
          <p:nvPr/>
        </p:nvGrpSpPr>
        <p:grpSpPr>
          <a:xfrm>
            <a:off x="6207177" y="1820035"/>
            <a:ext cx="319347" cy="349133"/>
            <a:chOff x="1687350" y="3618725"/>
            <a:chExt cx="270175" cy="295375"/>
          </a:xfrm>
        </p:grpSpPr>
        <p:sp>
          <p:nvSpPr>
            <p:cNvPr id="7055" name="Google Shape;7055;p9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9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93"/>
          <p:cNvGrpSpPr/>
          <p:nvPr/>
        </p:nvGrpSpPr>
        <p:grpSpPr>
          <a:xfrm>
            <a:off x="6190880" y="2266516"/>
            <a:ext cx="351940" cy="349133"/>
            <a:chOff x="1672375" y="3982600"/>
            <a:chExt cx="297750" cy="295375"/>
          </a:xfrm>
        </p:grpSpPr>
        <p:sp>
          <p:nvSpPr>
            <p:cNvPr id="7059" name="Google Shape;7059;p9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9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9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93"/>
          <p:cNvGrpSpPr/>
          <p:nvPr/>
        </p:nvGrpSpPr>
        <p:grpSpPr>
          <a:xfrm>
            <a:off x="4882872" y="2730711"/>
            <a:ext cx="350079" cy="350079"/>
            <a:chOff x="3497300" y="3227275"/>
            <a:chExt cx="296175" cy="296175"/>
          </a:xfrm>
        </p:grpSpPr>
        <p:sp>
          <p:nvSpPr>
            <p:cNvPr id="7063" name="Google Shape;7063;p9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9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9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9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9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93"/>
          <p:cNvGrpSpPr/>
          <p:nvPr/>
        </p:nvGrpSpPr>
        <p:grpSpPr>
          <a:xfrm>
            <a:off x="4883345" y="3180106"/>
            <a:ext cx="349133" cy="347272"/>
            <a:chOff x="3497300" y="3591950"/>
            <a:chExt cx="295375" cy="293800"/>
          </a:xfrm>
        </p:grpSpPr>
        <p:sp>
          <p:nvSpPr>
            <p:cNvPr id="7072" name="Google Shape;7072;p9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9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9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9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9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9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93"/>
          <p:cNvGrpSpPr/>
          <p:nvPr/>
        </p:nvGrpSpPr>
        <p:grpSpPr>
          <a:xfrm>
            <a:off x="4883345" y="3655244"/>
            <a:ext cx="349133" cy="349163"/>
            <a:chOff x="3497300" y="3955025"/>
            <a:chExt cx="295375" cy="295400"/>
          </a:xfrm>
        </p:grpSpPr>
        <p:sp>
          <p:nvSpPr>
            <p:cNvPr id="7081" name="Google Shape;7081;p9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3"/>
          <p:cNvGrpSpPr/>
          <p:nvPr/>
        </p:nvGrpSpPr>
        <p:grpSpPr>
          <a:xfrm>
            <a:off x="7107917" y="2731435"/>
            <a:ext cx="327739" cy="348631"/>
            <a:chOff x="5364750" y="3235150"/>
            <a:chExt cx="277275" cy="294950"/>
          </a:xfrm>
        </p:grpSpPr>
        <p:sp>
          <p:nvSpPr>
            <p:cNvPr id="7085" name="Google Shape;7085;p9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9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93"/>
          <p:cNvGrpSpPr/>
          <p:nvPr/>
        </p:nvGrpSpPr>
        <p:grpSpPr>
          <a:xfrm>
            <a:off x="7096274" y="3177771"/>
            <a:ext cx="351024" cy="351941"/>
            <a:chOff x="5355300" y="3598250"/>
            <a:chExt cx="296975" cy="297750"/>
          </a:xfrm>
        </p:grpSpPr>
        <p:sp>
          <p:nvSpPr>
            <p:cNvPr id="7094" name="Google Shape;7094;p9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9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9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9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9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93"/>
          <p:cNvGrpSpPr/>
          <p:nvPr/>
        </p:nvGrpSpPr>
        <p:grpSpPr>
          <a:xfrm>
            <a:off x="7100470" y="3716693"/>
            <a:ext cx="342632" cy="226264"/>
            <a:chOff x="5358450" y="4015675"/>
            <a:chExt cx="289875" cy="191425"/>
          </a:xfrm>
        </p:grpSpPr>
        <p:sp>
          <p:nvSpPr>
            <p:cNvPr id="7103" name="Google Shape;7103;p9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9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9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9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93"/>
          <p:cNvGrpSpPr/>
          <p:nvPr/>
        </p:nvGrpSpPr>
        <p:grpSpPr>
          <a:xfrm>
            <a:off x="6226953" y="4099224"/>
            <a:ext cx="351024" cy="325464"/>
            <a:chOff x="6543825" y="3202075"/>
            <a:chExt cx="296975" cy="275350"/>
          </a:xfrm>
        </p:grpSpPr>
        <p:sp>
          <p:nvSpPr>
            <p:cNvPr id="7108" name="Google Shape;7108;p9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9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9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9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9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93"/>
          <p:cNvGrpSpPr/>
          <p:nvPr/>
        </p:nvGrpSpPr>
        <p:grpSpPr>
          <a:xfrm>
            <a:off x="6633934" y="1378972"/>
            <a:ext cx="350079" cy="350079"/>
            <a:chOff x="2037825" y="3254050"/>
            <a:chExt cx="296175" cy="296175"/>
          </a:xfrm>
        </p:grpSpPr>
        <p:sp>
          <p:nvSpPr>
            <p:cNvPr id="7116" name="Google Shape;7116;p9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9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9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93"/>
          <p:cNvGrpSpPr/>
          <p:nvPr/>
        </p:nvGrpSpPr>
        <p:grpSpPr>
          <a:xfrm>
            <a:off x="6632072" y="1820139"/>
            <a:ext cx="353802" cy="348926"/>
            <a:chOff x="2034675" y="3617925"/>
            <a:chExt cx="299325" cy="295200"/>
          </a:xfrm>
        </p:grpSpPr>
        <p:sp>
          <p:nvSpPr>
            <p:cNvPr id="7123" name="Google Shape;7123;p9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9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9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93"/>
          <p:cNvGrpSpPr/>
          <p:nvPr/>
        </p:nvGrpSpPr>
        <p:grpSpPr>
          <a:xfrm>
            <a:off x="6633934" y="2266516"/>
            <a:ext cx="350079" cy="349133"/>
            <a:chOff x="2037825" y="3981825"/>
            <a:chExt cx="296175" cy="295375"/>
          </a:xfrm>
        </p:grpSpPr>
        <p:sp>
          <p:nvSpPr>
            <p:cNvPr id="7129" name="Google Shape;7129;p9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3"/>
          <p:cNvGrpSpPr/>
          <p:nvPr/>
        </p:nvGrpSpPr>
        <p:grpSpPr>
          <a:xfrm>
            <a:off x="5318952" y="2762832"/>
            <a:ext cx="350079" cy="285837"/>
            <a:chOff x="3860400" y="3254050"/>
            <a:chExt cx="296175" cy="241825"/>
          </a:xfrm>
        </p:grpSpPr>
        <p:sp>
          <p:nvSpPr>
            <p:cNvPr id="7133" name="Google Shape;7133;p9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9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9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9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9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93"/>
          <p:cNvGrpSpPr/>
          <p:nvPr/>
        </p:nvGrpSpPr>
        <p:grpSpPr>
          <a:xfrm>
            <a:off x="5318479" y="3178702"/>
            <a:ext cx="351024" cy="350079"/>
            <a:chOff x="3859600" y="3591950"/>
            <a:chExt cx="296975" cy="296175"/>
          </a:xfrm>
        </p:grpSpPr>
        <p:sp>
          <p:nvSpPr>
            <p:cNvPr id="7141" name="Google Shape;7141;p9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3"/>
          <p:cNvGrpSpPr/>
          <p:nvPr/>
        </p:nvGrpSpPr>
        <p:grpSpPr>
          <a:xfrm>
            <a:off x="5318952" y="3654786"/>
            <a:ext cx="350079" cy="350079"/>
            <a:chOff x="3860400" y="3955025"/>
            <a:chExt cx="296175" cy="296175"/>
          </a:xfrm>
        </p:grpSpPr>
        <p:sp>
          <p:nvSpPr>
            <p:cNvPr id="7145" name="Google Shape;7145;p9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9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93"/>
          <p:cNvGrpSpPr/>
          <p:nvPr/>
        </p:nvGrpSpPr>
        <p:grpSpPr>
          <a:xfrm>
            <a:off x="7534167" y="2731184"/>
            <a:ext cx="355664" cy="349133"/>
            <a:chOff x="5716825" y="3235950"/>
            <a:chExt cx="300900" cy="295375"/>
          </a:xfrm>
        </p:grpSpPr>
        <p:sp>
          <p:nvSpPr>
            <p:cNvPr id="7151" name="Google Shape;7151;p9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9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9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93"/>
          <p:cNvGrpSpPr/>
          <p:nvPr/>
        </p:nvGrpSpPr>
        <p:grpSpPr>
          <a:xfrm>
            <a:off x="7547199" y="3189872"/>
            <a:ext cx="329601" cy="327739"/>
            <a:chOff x="5727850" y="3609275"/>
            <a:chExt cx="278850" cy="277275"/>
          </a:xfrm>
        </p:grpSpPr>
        <p:sp>
          <p:nvSpPr>
            <p:cNvPr id="7156" name="Google Shape;7156;p9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9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9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9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93"/>
          <p:cNvGrpSpPr/>
          <p:nvPr/>
        </p:nvGrpSpPr>
        <p:grpSpPr>
          <a:xfrm>
            <a:off x="7558383" y="3655259"/>
            <a:ext cx="307231" cy="349133"/>
            <a:chOff x="5736525" y="3963700"/>
            <a:chExt cx="259925" cy="295375"/>
          </a:xfrm>
        </p:grpSpPr>
        <p:sp>
          <p:nvSpPr>
            <p:cNvPr id="7162" name="Google Shape;7162;p9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93"/>
          <p:cNvGrpSpPr/>
          <p:nvPr/>
        </p:nvGrpSpPr>
        <p:grpSpPr>
          <a:xfrm>
            <a:off x="6649963" y="4104585"/>
            <a:ext cx="351024" cy="350079"/>
            <a:chOff x="6553275" y="3604550"/>
            <a:chExt cx="296975" cy="296175"/>
          </a:xfrm>
        </p:grpSpPr>
        <p:sp>
          <p:nvSpPr>
            <p:cNvPr id="7170" name="Google Shape;7170;p9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9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9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9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93"/>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177" name="Google Shape;7177;p93"/>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1" name="Shape 7181"/>
        <p:cNvGrpSpPr/>
        <p:nvPr/>
      </p:nvGrpSpPr>
      <p:grpSpPr>
        <a:xfrm>
          <a:off x="0" y="0"/>
          <a:ext cx="0" cy="0"/>
          <a:chOff x="0" y="0"/>
          <a:chExt cx="0" cy="0"/>
        </a:xfrm>
      </p:grpSpPr>
      <p:grpSp>
        <p:nvGrpSpPr>
          <p:cNvPr id="7182" name="Google Shape;7182;p94"/>
          <p:cNvGrpSpPr/>
          <p:nvPr/>
        </p:nvGrpSpPr>
        <p:grpSpPr>
          <a:xfrm>
            <a:off x="877057" y="1380546"/>
            <a:ext cx="294401" cy="353645"/>
            <a:chOff x="-35814600" y="3202075"/>
            <a:chExt cx="242625" cy="291450"/>
          </a:xfrm>
        </p:grpSpPr>
        <p:sp>
          <p:nvSpPr>
            <p:cNvPr id="7183" name="Google Shape;7183;p9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9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9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9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9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94"/>
          <p:cNvGrpSpPr/>
          <p:nvPr/>
        </p:nvGrpSpPr>
        <p:grpSpPr>
          <a:xfrm>
            <a:off x="847435" y="1821466"/>
            <a:ext cx="353645" cy="353888"/>
            <a:chOff x="-35839800" y="3561025"/>
            <a:chExt cx="291450" cy="291650"/>
          </a:xfrm>
        </p:grpSpPr>
        <p:sp>
          <p:nvSpPr>
            <p:cNvPr id="7191" name="Google Shape;7191;p9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9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9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9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9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8" name="Google Shape;7198;p94"/>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9" name="Google Shape;7199;p94"/>
          <p:cNvGrpSpPr/>
          <p:nvPr/>
        </p:nvGrpSpPr>
        <p:grpSpPr>
          <a:xfrm>
            <a:off x="3084980" y="1380546"/>
            <a:ext cx="353645" cy="353645"/>
            <a:chOff x="-34003850" y="3227275"/>
            <a:chExt cx="291450" cy="291450"/>
          </a:xfrm>
        </p:grpSpPr>
        <p:sp>
          <p:nvSpPr>
            <p:cNvPr id="7200" name="Google Shape;7200;p9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9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9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9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94"/>
          <p:cNvGrpSpPr/>
          <p:nvPr/>
        </p:nvGrpSpPr>
        <p:grpSpPr>
          <a:xfrm>
            <a:off x="3084510" y="1821238"/>
            <a:ext cx="354586" cy="354343"/>
            <a:chOff x="-34004625" y="3585850"/>
            <a:chExt cx="292225" cy="292025"/>
          </a:xfrm>
        </p:grpSpPr>
        <p:sp>
          <p:nvSpPr>
            <p:cNvPr id="7206" name="Google Shape;7206;p9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9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94"/>
          <p:cNvGrpSpPr/>
          <p:nvPr/>
        </p:nvGrpSpPr>
        <p:grpSpPr>
          <a:xfrm>
            <a:off x="3084025" y="2256439"/>
            <a:ext cx="355557" cy="354616"/>
            <a:chOff x="-34005425" y="3945575"/>
            <a:chExt cx="293025" cy="292250"/>
          </a:xfrm>
        </p:grpSpPr>
        <p:sp>
          <p:nvSpPr>
            <p:cNvPr id="7212" name="Google Shape;7212;p9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9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9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94"/>
          <p:cNvGrpSpPr/>
          <p:nvPr/>
        </p:nvGrpSpPr>
        <p:grpSpPr>
          <a:xfrm>
            <a:off x="1731124" y="2729615"/>
            <a:ext cx="358408" cy="355557"/>
            <a:chOff x="-32174975" y="3192625"/>
            <a:chExt cx="295375" cy="293025"/>
          </a:xfrm>
        </p:grpSpPr>
        <p:sp>
          <p:nvSpPr>
            <p:cNvPr id="7216" name="Google Shape;7216;p9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9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9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94"/>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4"/>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2" name="Google Shape;7222;p94"/>
          <p:cNvGrpSpPr/>
          <p:nvPr/>
        </p:nvGrpSpPr>
        <p:grpSpPr>
          <a:xfrm>
            <a:off x="3970274" y="2730570"/>
            <a:ext cx="354586" cy="353645"/>
            <a:chOff x="-30345325" y="3184750"/>
            <a:chExt cx="292225" cy="291450"/>
          </a:xfrm>
        </p:grpSpPr>
        <p:sp>
          <p:nvSpPr>
            <p:cNvPr id="7223" name="Google Shape;7223;p9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9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9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94"/>
          <p:cNvGrpSpPr/>
          <p:nvPr/>
        </p:nvGrpSpPr>
        <p:grpSpPr>
          <a:xfrm>
            <a:off x="1295026" y="1380546"/>
            <a:ext cx="353645" cy="353645"/>
            <a:chOff x="-35481425" y="3202075"/>
            <a:chExt cx="291450" cy="291450"/>
          </a:xfrm>
        </p:grpSpPr>
        <p:sp>
          <p:nvSpPr>
            <p:cNvPr id="7229" name="Google Shape;7229;p9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9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9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9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94"/>
          <p:cNvGrpSpPr/>
          <p:nvPr/>
        </p:nvGrpSpPr>
        <p:grpSpPr>
          <a:xfrm>
            <a:off x="1294556" y="1822072"/>
            <a:ext cx="354586" cy="352675"/>
            <a:chOff x="-35482200" y="3561225"/>
            <a:chExt cx="292225" cy="290650"/>
          </a:xfrm>
        </p:grpSpPr>
        <p:sp>
          <p:nvSpPr>
            <p:cNvPr id="7237" name="Google Shape;7237;p9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94"/>
          <p:cNvGrpSpPr/>
          <p:nvPr/>
        </p:nvGrpSpPr>
        <p:grpSpPr>
          <a:xfrm>
            <a:off x="1295026" y="2256940"/>
            <a:ext cx="353645" cy="353615"/>
            <a:chOff x="-35481425" y="3919600"/>
            <a:chExt cx="291450" cy="291425"/>
          </a:xfrm>
        </p:grpSpPr>
        <p:sp>
          <p:nvSpPr>
            <p:cNvPr id="7241" name="Google Shape;7241;p9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9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9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94"/>
          <p:cNvGrpSpPr/>
          <p:nvPr/>
        </p:nvGrpSpPr>
        <p:grpSpPr>
          <a:xfrm>
            <a:off x="3530661" y="1381031"/>
            <a:ext cx="357468" cy="352675"/>
            <a:chOff x="-33645475" y="3228075"/>
            <a:chExt cx="294600" cy="290650"/>
          </a:xfrm>
        </p:grpSpPr>
        <p:sp>
          <p:nvSpPr>
            <p:cNvPr id="7250" name="Google Shape;7250;p9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9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9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9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94"/>
          <p:cNvGrpSpPr/>
          <p:nvPr/>
        </p:nvGrpSpPr>
        <p:grpSpPr>
          <a:xfrm>
            <a:off x="3531631" y="1821116"/>
            <a:ext cx="355526" cy="354586"/>
            <a:chOff x="-33646250" y="3586425"/>
            <a:chExt cx="293000" cy="292225"/>
          </a:xfrm>
        </p:grpSpPr>
        <p:sp>
          <p:nvSpPr>
            <p:cNvPr id="7258" name="Google Shape;7258;p9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9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94"/>
          <p:cNvGrpSpPr/>
          <p:nvPr/>
        </p:nvGrpSpPr>
        <p:grpSpPr>
          <a:xfrm>
            <a:off x="3532101" y="2255969"/>
            <a:ext cx="354586" cy="355557"/>
            <a:chOff x="-33645475" y="3944800"/>
            <a:chExt cx="292225" cy="293025"/>
          </a:xfrm>
        </p:grpSpPr>
        <p:sp>
          <p:nvSpPr>
            <p:cNvPr id="7261" name="Google Shape;7261;p9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9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9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9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9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9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9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9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94"/>
          <p:cNvGrpSpPr/>
          <p:nvPr/>
        </p:nvGrpSpPr>
        <p:grpSpPr>
          <a:xfrm>
            <a:off x="2185320" y="2729706"/>
            <a:ext cx="352675" cy="355375"/>
            <a:chOff x="-31809525" y="3192625"/>
            <a:chExt cx="290650" cy="292875"/>
          </a:xfrm>
        </p:grpSpPr>
        <p:sp>
          <p:nvSpPr>
            <p:cNvPr id="7272" name="Google Shape;7272;p9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9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9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94"/>
          <p:cNvGrpSpPr/>
          <p:nvPr/>
        </p:nvGrpSpPr>
        <p:grpSpPr>
          <a:xfrm>
            <a:off x="2184835" y="3200258"/>
            <a:ext cx="353645" cy="355557"/>
            <a:chOff x="-31811100" y="3550975"/>
            <a:chExt cx="291450" cy="293025"/>
          </a:xfrm>
        </p:grpSpPr>
        <p:sp>
          <p:nvSpPr>
            <p:cNvPr id="7277" name="Google Shape;7277;p9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9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9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9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94"/>
          <p:cNvGrpSpPr/>
          <p:nvPr/>
        </p:nvGrpSpPr>
        <p:grpSpPr>
          <a:xfrm>
            <a:off x="2178631" y="3664562"/>
            <a:ext cx="366052" cy="356831"/>
            <a:chOff x="-31817400" y="3910025"/>
            <a:chExt cx="301675" cy="294075"/>
          </a:xfrm>
        </p:grpSpPr>
        <p:sp>
          <p:nvSpPr>
            <p:cNvPr id="7285" name="Google Shape;7285;p9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9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9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94"/>
          <p:cNvGrpSpPr/>
          <p:nvPr/>
        </p:nvGrpSpPr>
        <p:grpSpPr>
          <a:xfrm>
            <a:off x="3970259" y="3200743"/>
            <a:ext cx="354616" cy="354586"/>
            <a:chOff x="-30354000" y="3569100"/>
            <a:chExt cx="292250" cy="292225"/>
          </a:xfrm>
        </p:grpSpPr>
        <p:sp>
          <p:nvSpPr>
            <p:cNvPr id="7289" name="Google Shape;7289;p9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9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94"/>
          <p:cNvGrpSpPr/>
          <p:nvPr/>
        </p:nvGrpSpPr>
        <p:grpSpPr>
          <a:xfrm>
            <a:off x="1748837" y="1380546"/>
            <a:ext cx="342148" cy="353645"/>
            <a:chOff x="-35118325" y="3202075"/>
            <a:chExt cx="281975" cy="291450"/>
          </a:xfrm>
        </p:grpSpPr>
        <p:sp>
          <p:nvSpPr>
            <p:cNvPr id="7296" name="Google Shape;7296;p9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94"/>
          <p:cNvGrpSpPr/>
          <p:nvPr/>
        </p:nvGrpSpPr>
        <p:grpSpPr>
          <a:xfrm>
            <a:off x="1742618" y="1821799"/>
            <a:ext cx="354586" cy="353221"/>
            <a:chOff x="-35123050" y="3561225"/>
            <a:chExt cx="292225" cy="291100"/>
          </a:xfrm>
        </p:grpSpPr>
        <p:sp>
          <p:nvSpPr>
            <p:cNvPr id="7301" name="Google Shape;7301;p9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94"/>
          <p:cNvGrpSpPr/>
          <p:nvPr/>
        </p:nvGrpSpPr>
        <p:grpSpPr>
          <a:xfrm>
            <a:off x="1784677" y="2256940"/>
            <a:ext cx="270467" cy="353615"/>
            <a:chOff x="-35089175" y="3919600"/>
            <a:chExt cx="222900" cy="291425"/>
          </a:xfrm>
        </p:grpSpPr>
        <p:sp>
          <p:nvSpPr>
            <p:cNvPr id="7304" name="Google Shape;7304;p9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9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94"/>
          <p:cNvGrpSpPr/>
          <p:nvPr/>
        </p:nvGrpSpPr>
        <p:grpSpPr>
          <a:xfrm>
            <a:off x="3981673" y="1380303"/>
            <a:ext cx="336445" cy="354131"/>
            <a:chOff x="-33277650" y="3226875"/>
            <a:chExt cx="277275" cy="291850"/>
          </a:xfrm>
        </p:grpSpPr>
        <p:sp>
          <p:nvSpPr>
            <p:cNvPr id="7307" name="Google Shape;7307;p9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9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9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9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94"/>
          <p:cNvGrpSpPr/>
          <p:nvPr/>
        </p:nvGrpSpPr>
        <p:grpSpPr>
          <a:xfrm>
            <a:off x="3973073" y="1821587"/>
            <a:ext cx="353645" cy="353645"/>
            <a:chOff x="-33286325" y="3586425"/>
            <a:chExt cx="291450" cy="291450"/>
          </a:xfrm>
        </p:grpSpPr>
        <p:sp>
          <p:nvSpPr>
            <p:cNvPr id="7315" name="Google Shape;7315;p9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9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9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9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94"/>
          <p:cNvGrpSpPr/>
          <p:nvPr/>
        </p:nvGrpSpPr>
        <p:grpSpPr>
          <a:xfrm>
            <a:off x="3973073" y="2255969"/>
            <a:ext cx="353645" cy="355557"/>
            <a:chOff x="-33286325" y="3944800"/>
            <a:chExt cx="291450" cy="293025"/>
          </a:xfrm>
        </p:grpSpPr>
        <p:sp>
          <p:nvSpPr>
            <p:cNvPr id="7321" name="Google Shape;7321;p9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9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9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94"/>
          <p:cNvGrpSpPr/>
          <p:nvPr/>
        </p:nvGrpSpPr>
        <p:grpSpPr>
          <a:xfrm>
            <a:off x="2631470" y="2729129"/>
            <a:ext cx="353645" cy="356527"/>
            <a:chOff x="-31452725" y="3191825"/>
            <a:chExt cx="291450" cy="293825"/>
          </a:xfrm>
        </p:grpSpPr>
        <p:sp>
          <p:nvSpPr>
            <p:cNvPr id="7326" name="Google Shape;7326;p9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9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9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94"/>
          <p:cNvGrpSpPr/>
          <p:nvPr/>
        </p:nvGrpSpPr>
        <p:grpSpPr>
          <a:xfrm>
            <a:off x="2631000" y="3200744"/>
            <a:ext cx="354586" cy="354586"/>
            <a:chOff x="-31452725" y="3551775"/>
            <a:chExt cx="292225" cy="292225"/>
          </a:xfrm>
        </p:grpSpPr>
        <p:sp>
          <p:nvSpPr>
            <p:cNvPr id="7331" name="Google Shape;7331;p9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9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9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94"/>
          <p:cNvGrpSpPr/>
          <p:nvPr/>
        </p:nvGrpSpPr>
        <p:grpSpPr>
          <a:xfrm>
            <a:off x="2629559" y="3664729"/>
            <a:ext cx="357468" cy="356497"/>
            <a:chOff x="-31455100" y="3909350"/>
            <a:chExt cx="294600" cy="293800"/>
          </a:xfrm>
        </p:grpSpPr>
        <p:sp>
          <p:nvSpPr>
            <p:cNvPr id="7336" name="Google Shape;7336;p9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94"/>
          <p:cNvGrpSpPr/>
          <p:nvPr/>
        </p:nvGrpSpPr>
        <p:grpSpPr>
          <a:xfrm>
            <a:off x="3970744" y="3665684"/>
            <a:ext cx="353645" cy="354586"/>
            <a:chOff x="-30345325" y="3918800"/>
            <a:chExt cx="291450" cy="292225"/>
          </a:xfrm>
        </p:grpSpPr>
        <p:sp>
          <p:nvSpPr>
            <p:cNvPr id="7339" name="Google Shape;7339;p9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9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9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94"/>
          <p:cNvGrpSpPr/>
          <p:nvPr/>
        </p:nvGrpSpPr>
        <p:grpSpPr>
          <a:xfrm>
            <a:off x="2200736" y="1380546"/>
            <a:ext cx="332593" cy="353645"/>
            <a:chOff x="-34755225" y="3202075"/>
            <a:chExt cx="274100" cy="291450"/>
          </a:xfrm>
        </p:grpSpPr>
        <p:sp>
          <p:nvSpPr>
            <p:cNvPr id="7345" name="Google Shape;7345;p9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9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9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9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94"/>
          <p:cNvGrpSpPr/>
          <p:nvPr/>
        </p:nvGrpSpPr>
        <p:grpSpPr>
          <a:xfrm>
            <a:off x="2190209" y="1821587"/>
            <a:ext cx="353645" cy="353645"/>
            <a:chOff x="-34763900" y="3561225"/>
            <a:chExt cx="291450" cy="291450"/>
          </a:xfrm>
        </p:grpSpPr>
        <p:sp>
          <p:nvSpPr>
            <p:cNvPr id="7353" name="Google Shape;7353;p9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9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9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6" name="Google Shape;7356;p94"/>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7" name="Google Shape;7357;p94"/>
          <p:cNvGrpSpPr/>
          <p:nvPr/>
        </p:nvGrpSpPr>
        <p:grpSpPr>
          <a:xfrm>
            <a:off x="845106" y="2730099"/>
            <a:ext cx="354586" cy="354586"/>
            <a:chOff x="-32927950" y="3227275"/>
            <a:chExt cx="292225" cy="292225"/>
          </a:xfrm>
        </p:grpSpPr>
        <p:sp>
          <p:nvSpPr>
            <p:cNvPr id="7358" name="Google Shape;7358;p9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9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94"/>
          <p:cNvGrpSpPr/>
          <p:nvPr/>
        </p:nvGrpSpPr>
        <p:grpSpPr>
          <a:xfrm>
            <a:off x="844621" y="3201213"/>
            <a:ext cx="355557" cy="353645"/>
            <a:chOff x="-32927950" y="3586425"/>
            <a:chExt cx="293025" cy="291450"/>
          </a:xfrm>
        </p:grpSpPr>
        <p:sp>
          <p:nvSpPr>
            <p:cNvPr id="7364" name="Google Shape;7364;p9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94"/>
          <p:cNvGrpSpPr/>
          <p:nvPr/>
        </p:nvGrpSpPr>
        <p:grpSpPr>
          <a:xfrm>
            <a:off x="845106" y="3665198"/>
            <a:ext cx="354586" cy="355557"/>
            <a:chOff x="-32927950" y="3944800"/>
            <a:chExt cx="292225" cy="293025"/>
          </a:xfrm>
        </p:grpSpPr>
        <p:sp>
          <p:nvSpPr>
            <p:cNvPr id="7370" name="Google Shape;7370;p9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9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9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94"/>
          <p:cNvGrpSpPr/>
          <p:nvPr/>
        </p:nvGrpSpPr>
        <p:grpSpPr>
          <a:xfrm>
            <a:off x="3073898" y="2730449"/>
            <a:ext cx="354586" cy="353888"/>
            <a:chOff x="-31094350" y="3194000"/>
            <a:chExt cx="292225" cy="291650"/>
          </a:xfrm>
        </p:grpSpPr>
        <p:sp>
          <p:nvSpPr>
            <p:cNvPr id="7380" name="Google Shape;7380;p9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94"/>
          <p:cNvGrpSpPr/>
          <p:nvPr/>
        </p:nvGrpSpPr>
        <p:grpSpPr>
          <a:xfrm>
            <a:off x="3074368" y="3200941"/>
            <a:ext cx="353645" cy="354191"/>
            <a:chOff x="-31093575" y="3552550"/>
            <a:chExt cx="291450" cy="291900"/>
          </a:xfrm>
        </p:grpSpPr>
        <p:sp>
          <p:nvSpPr>
            <p:cNvPr id="7389" name="Google Shape;7389;p9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94"/>
          <p:cNvGrpSpPr/>
          <p:nvPr/>
        </p:nvGrpSpPr>
        <p:grpSpPr>
          <a:xfrm>
            <a:off x="3074368" y="3666169"/>
            <a:ext cx="353645" cy="353615"/>
            <a:chOff x="-31093575" y="3911725"/>
            <a:chExt cx="291450" cy="291425"/>
          </a:xfrm>
        </p:grpSpPr>
        <p:sp>
          <p:nvSpPr>
            <p:cNvPr id="7394" name="Google Shape;7394;p9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9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94"/>
          <p:cNvGrpSpPr/>
          <p:nvPr/>
        </p:nvGrpSpPr>
        <p:grpSpPr>
          <a:xfrm>
            <a:off x="2183798" y="4123136"/>
            <a:ext cx="356497" cy="354586"/>
            <a:chOff x="-29946000" y="3183175"/>
            <a:chExt cx="293800" cy="292225"/>
          </a:xfrm>
        </p:grpSpPr>
        <p:sp>
          <p:nvSpPr>
            <p:cNvPr id="7397" name="Google Shape;7397;p9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9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9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94"/>
          <p:cNvGrpSpPr/>
          <p:nvPr/>
        </p:nvGrpSpPr>
        <p:grpSpPr>
          <a:xfrm>
            <a:off x="2628330" y="1380289"/>
            <a:ext cx="358408" cy="354161"/>
            <a:chOff x="-34408675" y="3202075"/>
            <a:chExt cx="295375" cy="291875"/>
          </a:xfrm>
        </p:grpSpPr>
        <p:sp>
          <p:nvSpPr>
            <p:cNvPr id="7404" name="Google Shape;7404;p9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94"/>
          <p:cNvGrpSpPr/>
          <p:nvPr/>
        </p:nvGrpSpPr>
        <p:grpSpPr>
          <a:xfrm>
            <a:off x="2630241" y="1820283"/>
            <a:ext cx="354586" cy="356254"/>
            <a:chOff x="-34405525" y="3558075"/>
            <a:chExt cx="292225" cy="293600"/>
          </a:xfrm>
        </p:grpSpPr>
        <p:sp>
          <p:nvSpPr>
            <p:cNvPr id="7409" name="Google Shape;7409;p9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9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94"/>
          <p:cNvGrpSpPr/>
          <p:nvPr/>
        </p:nvGrpSpPr>
        <p:grpSpPr>
          <a:xfrm>
            <a:off x="2629755" y="2256940"/>
            <a:ext cx="355557" cy="353615"/>
            <a:chOff x="-34406325" y="3919600"/>
            <a:chExt cx="293025" cy="291425"/>
          </a:xfrm>
        </p:grpSpPr>
        <p:sp>
          <p:nvSpPr>
            <p:cNvPr id="7413" name="Google Shape;7413;p9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94"/>
          <p:cNvGrpSpPr/>
          <p:nvPr/>
        </p:nvGrpSpPr>
        <p:grpSpPr>
          <a:xfrm>
            <a:off x="1293653" y="2736303"/>
            <a:ext cx="353645" cy="342179"/>
            <a:chOff x="-32568800" y="3232000"/>
            <a:chExt cx="291450" cy="282000"/>
          </a:xfrm>
        </p:grpSpPr>
        <p:sp>
          <p:nvSpPr>
            <p:cNvPr id="7421" name="Google Shape;7421;p9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94"/>
          <p:cNvGrpSpPr/>
          <p:nvPr/>
        </p:nvGrpSpPr>
        <p:grpSpPr>
          <a:xfrm>
            <a:off x="1293183" y="3201213"/>
            <a:ext cx="354586" cy="353645"/>
            <a:chOff x="-32569575" y="3586425"/>
            <a:chExt cx="292225" cy="291450"/>
          </a:xfrm>
        </p:grpSpPr>
        <p:sp>
          <p:nvSpPr>
            <p:cNvPr id="7424" name="Google Shape;7424;p9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94"/>
          <p:cNvGrpSpPr/>
          <p:nvPr/>
        </p:nvGrpSpPr>
        <p:grpSpPr>
          <a:xfrm>
            <a:off x="1284098" y="3665805"/>
            <a:ext cx="372756" cy="354343"/>
            <a:chOff x="-32576675" y="3944600"/>
            <a:chExt cx="307200" cy="292025"/>
          </a:xfrm>
        </p:grpSpPr>
        <p:sp>
          <p:nvSpPr>
            <p:cNvPr id="7427" name="Google Shape;7427;p9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94"/>
          <p:cNvGrpSpPr/>
          <p:nvPr/>
        </p:nvGrpSpPr>
        <p:grpSpPr>
          <a:xfrm>
            <a:off x="3529065" y="2730100"/>
            <a:ext cx="354586" cy="354586"/>
            <a:chOff x="-30735200" y="3192625"/>
            <a:chExt cx="292225" cy="292225"/>
          </a:xfrm>
        </p:grpSpPr>
        <p:sp>
          <p:nvSpPr>
            <p:cNvPr id="7430" name="Google Shape;7430;p9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9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9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94"/>
          <p:cNvGrpSpPr/>
          <p:nvPr/>
        </p:nvGrpSpPr>
        <p:grpSpPr>
          <a:xfrm>
            <a:off x="3529065" y="3201532"/>
            <a:ext cx="354586" cy="353008"/>
            <a:chOff x="-30735200" y="3552550"/>
            <a:chExt cx="292225" cy="290925"/>
          </a:xfrm>
        </p:grpSpPr>
        <p:sp>
          <p:nvSpPr>
            <p:cNvPr id="7438" name="Google Shape;7438;p9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94"/>
          <p:cNvGrpSpPr/>
          <p:nvPr/>
        </p:nvGrpSpPr>
        <p:grpSpPr>
          <a:xfrm>
            <a:off x="3529065" y="3666154"/>
            <a:ext cx="354586" cy="353645"/>
            <a:chOff x="-30735200" y="3910925"/>
            <a:chExt cx="292225" cy="291450"/>
          </a:xfrm>
        </p:grpSpPr>
        <p:sp>
          <p:nvSpPr>
            <p:cNvPr id="7441" name="Google Shape;7441;p9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94"/>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94"/>
          <p:cNvGrpSpPr/>
          <p:nvPr/>
        </p:nvGrpSpPr>
        <p:grpSpPr>
          <a:xfrm>
            <a:off x="4882910" y="1379021"/>
            <a:ext cx="358971" cy="359224"/>
            <a:chOff x="-57956275" y="3197925"/>
            <a:chExt cx="319000" cy="319225"/>
          </a:xfrm>
        </p:grpSpPr>
        <p:sp>
          <p:nvSpPr>
            <p:cNvPr id="7445" name="Google Shape;7445;p9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9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94"/>
          <p:cNvGrpSpPr/>
          <p:nvPr/>
        </p:nvGrpSpPr>
        <p:grpSpPr>
          <a:xfrm>
            <a:off x="4905064" y="1835446"/>
            <a:ext cx="314662" cy="358971"/>
            <a:chOff x="-57940525" y="3590375"/>
            <a:chExt cx="279625" cy="319000"/>
          </a:xfrm>
        </p:grpSpPr>
        <p:sp>
          <p:nvSpPr>
            <p:cNvPr id="7453" name="Google Shape;7453;p9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94"/>
          <p:cNvGrpSpPr/>
          <p:nvPr/>
        </p:nvGrpSpPr>
        <p:grpSpPr>
          <a:xfrm>
            <a:off x="4875945" y="2276817"/>
            <a:ext cx="358099" cy="358999"/>
            <a:chOff x="-57959425" y="3982600"/>
            <a:chExt cx="318225" cy="319025"/>
          </a:xfrm>
        </p:grpSpPr>
        <p:sp>
          <p:nvSpPr>
            <p:cNvPr id="7459" name="Google Shape;7459;p9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94"/>
          <p:cNvGrpSpPr/>
          <p:nvPr/>
        </p:nvGrpSpPr>
        <p:grpSpPr>
          <a:xfrm>
            <a:off x="7076112" y="1380146"/>
            <a:ext cx="357226" cy="357226"/>
            <a:chOff x="-55987225" y="3198925"/>
            <a:chExt cx="317450" cy="317450"/>
          </a:xfrm>
        </p:grpSpPr>
        <p:sp>
          <p:nvSpPr>
            <p:cNvPr id="7464" name="Google Shape;7464;p9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94"/>
          <p:cNvGrpSpPr/>
          <p:nvPr/>
        </p:nvGrpSpPr>
        <p:grpSpPr>
          <a:xfrm>
            <a:off x="7076112" y="1836178"/>
            <a:ext cx="357226" cy="357367"/>
            <a:chOff x="-55987225" y="3591025"/>
            <a:chExt cx="317450" cy="317575"/>
          </a:xfrm>
        </p:grpSpPr>
        <p:sp>
          <p:nvSpPr>
            <p:cNvPr id="7469" name="Google Shape;7469;p9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9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94"/>
          <p:cNvGrpSpPr/>
          <p:nvPr/>
        </p:nvGrpSpPr>
        <p:grpSpPr>
          <a:xfrm>
            <a:off x="7090027" y="2276817"/>
            <a:ext cx="358999" cy="358999"/>
            <a:chOff x="-55988800" y="3982600"/>
            <a:chExt cx="319025" cy="319025"/>
          </a:xfrm>
        </p:grpSpPr>
        <p:sp>
          <p:nvSpPr>
            <p:cNvPr id="7475" name="Google Shape;7475;p9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94"/>
          <p:cNvGrpSpPr/>
          <p:nvPr/>
        </p:nvGrpSpPr>
        <p:grpSpPr>
          <a:xfrm>
            <a:off x="5748546" y="2734774"/>
            <a:ext cx="356326" cy="358971"/>
            <a:chOff x="-54026025" y="3192625"/>
            <a:chExt cx="316650" cy="319000"/>
          </a:xfrm>
        </p:grpSpPr>
        <p:sp>
          <p:nvSpPr>
            <p:cNvPr id="7481" name="Google Shape;7481;p9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94"/>
          <p:cNvGrpSpPr/>
          <p:nvPr/>
        </p:nvGrpSpPr>
        <p:grpSpPr>
          <a:xfrm>
            <a:off x="5768492" y="3205748"/>
            <a:ext cx="316434" cy="358099"/>
            <a:chOff x="-54007925" y="3584850"/>
            <a:chExt cx="281200" cy="318225"/>
          </a:xfrm>
        </p:grpSpPr>
        <p:sp>
          <p:nvSpPr>
            <p:cNvPr id="7490" name="Google Shape;7490;p9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9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94"/>
          <p:cNvGrpSpPr/>
          <p:nvPr/>
        </p:nvGrpSpPr>
        <p:grpSpPr>
          <a:xfrm>
            <a:off x="5768492" y="3667633"/>
            <a:ext cx="316434" cy="358914"/>
            <a:chOff x="-54007925" y="3975575"/>
            <a:chExt cx="281200" cy="318950"/>
          </a:xfrm>
        </p:grpSpPr>
        <p:sp>
          <p:nvSpPr>
            <p:cNvPr id="7497" name="Google Shape;7497;p9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9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4"/>
          <p:cNvGrpSpPr/>
          <p:nvPr/>
        </p:nvGrpSpPr>
        <p:grpSpPr>
          <a:xfrm>
            <a:off x="8003359" y="2752104"/>
            <a:ext cx="274770" cy="358492"/>
            <a:chOff x="-52005775" y="3208025"/>
            <a:chExt cx="244175" cy="318575"/>
          </a:xfrm>
        </p:grpSpPr>
        <p:sp>
          <p:nvSpPr>
            <p:cNvPr id="7502" name="Google Shape;7502;p9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94"/>
          <p:cNvGrpSpPr/>
          <p:nvPr/>
        </p:nvGrpSpPr>
        <p:grpSpPr>
          <a:xfrm>
            <a:off x="5309825" y="1380146"/>
            <a:ext cx="358099" cy="358099"/>
            <a:chOff x="-57568775" y="3198925"/>
            <a:chExt cx="318225" cy="318225"/>
          </a:xfrm>
        </p:grpSpPr>
        <p:sp>
          <p:nvSpPr>
            <p:cNvPr id="7514" name="Google Shape;7514;p9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9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9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94"/>
          <p:cNvGrpSpPr/>
          <p:nvPr/>
        </p:nvGrpSpPr>
        <p:grpSpPr>
          <a:xfrm>
            <a:off x="5331543" y="1835446"/>
            <a:ext cx="314662" cy="358099"/>
            <a:chOff x="-57549075" y="3590375"/>
            <a:chExt cx="279625" cy="318225"/>
          </a:xfrm>
        </p:grpSpPr>
        <p:sp>
          <p:nvSpPr>
            <p:cNvPr id="7521" name="Google Shape;7521;p9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94"/>
          <p:cNvGrpSpPr/>
          <p:nvPr/>
        </p:nvGrpSpPr>
        <p:grpSpPr>
          <a:xfrm>
            <a:off x="5323740" y="2276817"/>
            <a:ext cx="359871" cy="359871"/>
            <a:chOff x="-57570350" y="3982600"/>
            <a:chExt cx="319800" cy="319800"/>
          </a:xfrm>
        </p:grpSpPr>
        <p:sp>
          <p:nvSpPr>
            <p:cNvPr id="7526" name="Google Shape;7526;p9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94"/>
          <p:cNvGrpSpPr/>
          <p:nvPr/>
        </p:nvGrpSpPr>
        <p:grpSpPr>
          <a:xfrm>
            <a:off x="7538779" y="1379246"/>
            <a:ext cx="314662" cy="358999"/>
            <a:chOff x="-55576850" y="3198125"/>
            <a:chExt cx="279625" cy="319025"/>
          </a:xfrm>
        </p:grpSpPr>
        <p:sp>
          <p:nvSpPr>
            <p:cNvPr id="7531" name="Google Shape;7531;p9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94"/>
          <p:cNvGrpSpPr/>
          <p:nvPr/>
        </p:nvGrpSpPr>
        <p:grpSpPr>
          <a:xfrm>
            <a:off x="7516174" y="1835221"/>
            <a:ext cx="359871" cy="358324"/>
            <a:chOff x="-55596550" y="3590175"/>
            <a:chExt cx="319800" cy="318425"/>
          </a:xfrm>
        </p:grpSpPr>
        <p:sp>
          <p:nvSpPr>
            <p:cNvPr id="7536" name="Google Shape;7536;p9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9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94"/>
          <p:cNvGrpSpPr/>
          <p:nvPr/>
        </p:nvGrpSpPr>
        <p:grpSpPr>
          <a:xfrm>
            <a:off x="7531412" y="2276564"/>
            <a:ext cx="358999" cy="359252"/>
            <a:chOff x="-55595775" y="3982375"/>
            <a:chExt cx="319025" cy="319250"/>
          </a:xfrm>
        </p:grpSpPr>
        <p:sp>
          <p:nvSpPr>
            <p:cNvPr id="7541" name="Google Shape;7541;p9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94"/>
          <p:cNvGrpSpPr/>
          <p:nvPr/>
        </p:nvGrpSpPr>
        <p:grpSpPr>
          <a:xfrm>
            <a:off x="6188595" y="2734774"/>
            <a:ext cx="358999" cy="358099"/>
            <a:chOff x="-53635375" y="3192625"/>
            <a:chExt cx="319025" cy="318225"/>
          </a:xfrm>
        </p:grpSpPr>
        <p:sp>
          <p:nvSpPr>
            <p:cNvPr id="7548" name="Google Shape;7548;p9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9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9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94"/>
          <p:cNvGrpSpPr/>
          <p:nvPr/>
        </p:nvGrpSpPr>
        <p:grpSpPr>
          <a:xfrm>
            <a:off x="6210763" y="3205748"/>
            <a:ext cx="314662" cy="358999"/>
            <a:chOff x="-53615675" y="3584850"/>
            <a:chExt cx="279625" cy="319025"/>
          </a:xfrm>
        </p:grpSpPr>
        <p:sp>
          <p:nvSpPr>
            <p:cNvPr id="7552" name="Google Shape;7552;p9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94"/>
          <p:cNvGrpSpPr/>
          <p:nvPr/>
        </p:nvGrpSpPr>
        <p:grpSpPr>
          <a:xfrm>
            <a:off x="6188609" y="3668674"/>
            <a:ext cx="358971" cy="357874"/>
            <a:chOff x="-53634575" y="3976500"/>
            <a:chExt cx="319000" cy="318025"/>
          </a:xfrm>
        </p:grpSpPr>
        <p:sp>
          <p:nvSpPr>
            <p:cNvPr id="7556" name="Google Shape;7556;p9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94"/>
          <p:cNvGrpSpPr/>
          <p:nvPr/>
        </p:nvGrpSpPr>
        <p:grpSpPr>
          <a:xfrm>
            <a:off x="7983413" y="3211628"/>
            <a:ext cx="314662" cy="358436"/>
            <a:chOff x="-52023900" y="3590075"/>
            <a:chExt cx="279625" cy="318525"/>
          </a:xfrm>
        </p:grpSpPr>
        <p:sp>
          <p:nvSpPr>
            <p:cNvPr id="7565" name="Google Shape;7565;p9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9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94"/>
          <p:cNvGrpSpPr/>
          <p:nvPr/>
        </p:nvGrpSpPr>
        <p:grpSpPr>
          <a:xfrm>
            <a:off x="5746654" y="1380146"/>
            <a:ext cx="358971" cy="358971"/>
            <a:chOff x="-57173375" y="3198925"/>
            <a:chExt cx="319000" cy="319000"/>
          </a:xfrm>
        </p:grpSpPr>
        <p:sp>
          <p:nvSpPr>
            <p:cNvPr id="7573" name="Google Shape;7573;p9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94"/>
          <p:cNvGrpSpPr/>
          <p:nvPr/>
        </p:nvGrpSpPr>
        <p:grpSpPr>
          <a:xfrm>
            <a:off x="5747541" y="1857587"/>
            <a:ext cx="357198" cy="314690"/>
            <a:chOff x="-57176525" y="3610050"/>
            <a:chExt cx="317425" cy="279650"/>
          </a:xfrm>
        </p:grpSpPr>
        <p:sp>
          <p:nvSpPr>
            <p:cNvPr id="7578" name="Google Shape;7578;p9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94"/>
          <p:cNvGrpSpPr/>
          <p:nvPr/>
        </p:nvGrpSpPr>
        <p:grpSpPr>
          <a:xfrm>
            <a:off x="7957995" y="1380146"/>
            <a:ext cx="358099" cy="356326"/>
            <a:chOff x="-55202750" y="3198925"/>
            <a:chExt cx="318225" cy="316650"/>
          </a:xfrm>
        </p:grpSpPr>
        <p:sp>
          <p:nvSpPr>
            <p:cNvPr id="7584" name="Google Shape;7584;p9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94"/>
          <p:cNvGrpSpPr/>
          <p:nvPr/>
        </p:nvGrpSpPr>
        <p:grpSpPr>
          <a:xfrm>
            <a:off x="7968629" y="1835446"/>
            <a:ext cx="336830" cy="358099"/>
            <a:chOff x="-55194875" y="3590375"/>
            <a:chExt cx="299325" cy="318225"/>
          </a:xfrm>
        </p:grpSpPr>
        <p:sp>
          <p:nvSpPr>
            <p:cNvPr id="7587" name="Google Shape;7587;p9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9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94"/>
          <p:cNvGrpSpPr/>
          <p:nvPr/>
        </p:nvGrpSpPr>
        <p:grpSpPr>
          <a:xfrm>
            <a:off x="7973247" y="2277717"/>
            <a:ext cx="357198" cy="357198"/>
            <a:chOff x="-55203525" y="3983400"/>
            <a:chExt cx="317425" cy="317425"/>
          </a:xfrm>
        </p:grpSpPr>
        <p:sp>
          <p:nvSpPr>
            <p:cNvPr id="7593" name="Google Shape;7593;p9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94"/>
          <p:cNvGrpSpPr/>
          <p:nvPr/>
        </p:nvGrpSpPr>
        <p:grpSpPr>
          <a:xfrm>
            <a:off x="6639727" y="2734774"/>
            <a:ext cx="335930" cy="358971"/>
            <a:chOff x="-53232900" y="3192625"/>
            <a:chExt cx="298525" cy="319000"/>
          </a:xfrm>
        </p:grpSpPr>
        <p:sp>
          <p:nvSpPr>
            <p:cNvPr id="7597" name="Google Shape;7597;p9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94"/>
          <p:cNvGrpSpPr/>
          <p:nvPr/>
        </p:nvGrpSpPr>
        <p:grpSpPr>
          <a:xfrm>
            <a:off x="6629093" y="3205748"/>
            <a:ext cx="357198" cy="356326"/>
            <a:chOff x="-53242350" y="3584850"/>
            <a:chExt cx="317425" cy="316650"/>
          </a:xfrm>
        </p:grpSpPr>
        <p:sp>
          <p:nvSpPr>
            <p:cNvPr id="7606" name="Google Shape;7606;p9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9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9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94"/>
          <p:cNvGrpSpPr/>
          <p:nvPr/>
        </p:nvGrpSpPr>
        <p:grpSpPr>
          <a:xfrm>
            <a:off x="6650362" y="3668449"/>
            <a:ext cx="314662" cy="358999"/>
            <a:chOff x="-53224225" y="3976300"/>
            <a:chExt cx="279625" cy="319025"/>
          </a:xfrm>
        </p:grpSpPr>
        <p:sp>
          <p:nvSpPr>
            <p:cNvPr id="7612" name="Google Shape;7612;p9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94"/>
          <p:cNvGrpSpPr/>
          <p:nvPr/>
        </p:nvGrpSpPr>
        <p:grpSpPr>
          <a:xfrm>
            <a:off x="7961258" y="3676129"/>
            <a:ext cx="358971" cy="358408"/>
            <a:chOff x="-52043575" y="3983125"/>
            <a:chExt cx="319000" cy="318500"/>
          </a:xfrm>
        </p:grpSpPr>
        <p:sp>
          <p:nvSpPr>
            <p:cNvPr id="7620" name="Google Shape;7620;p9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9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9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9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9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94"/>
          <p:cNvGrpSpPr/>
          <p:nvPr/>
        </p:nvGrpSpPr>
        <p:grpSpPr>
          <a:xfrm>
            <a:off x="6215199" y="1380146"/>
            <a:ext cx="314662" cy="358971"/>
            <a:chOff x="-56766175" y="3198925"/>
            <a:chExt cx="279625" cy="319000"/>
          </a:xfrm>
        </p:grpSpPr>
        <p:sp>
          <p:nvSpPr>
            <p:cNvPr id="7630" name="Google Shape;7630;p9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94"/>
          <p:cNvGrpSpPr/>
          <p:nvPr/>
        </p:nvGrpSpPr>
        <p:grpSpPr>
          <a:xfrm>
            <a:off x="6214313" y="1835446"/>
            <a:ext cx="316434" cy="358099"/>
            <a:chOff x="-56766175" y="3590375"/>
            <a:chExt cx="281200" cy="318225"/>
          </a:xfrm>
        </p:grpSpPr>
        <p:sp>
          <p:nvSpPr>
            <p:cNvPr id="7638" name="Google Shape;7638;p9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94"/>
          <p:cNvGrpSpPr/>
          <p:nvPr/>
        </p:nvGrpSpPr>
        <p:grpSpPr>
          <a:xfrm>
            <a:off x="6251269" y="2276817"/>
            <a:ext cx="272126" cy="358099"/>
            <a:chOff x="-56747275" y="3982600"/>
            <a:chExt cx="241825" cy="318225"/>
          </a:xfrm>
        </p:grpSpPr>
        <p:sp>
          <p:nvSpPr>
            <p:cNvPr id="7643" name="Google Shape;7643;p9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94"/>
          <p:cNvGrpSpPr/>
          <p:nvPr/>
        </p:nvGrpSpPr>
        <p:grpSpPr>
          <a:xfrm>
            <a:off x="4859020" y="3219055"/>
            <a:ext cx="358999" cy="342991"/>
            <a:chOff x="-54812875" y="3596675"/>
            <a:chExt cx="319025" cy="304800"/>
          </a:xfrm>
        </p:grpSpPr>
        <p:sp>
          <p:nvSpPr>
            <p:cNvPr id="7651" name="Google Shape;7651;p9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8" name="Google Shape;7658;p94"/>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4"/>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0" name="Google Shape;7660;p94"/>
          <p:cNvGrpSpPr/>
          <p:nvPr/>
        </p:nvGrpSpPr>
        <p:grpSpPr>
          <a:xfrm>
            <a:off x="4881188" y="3675538"/>
            <a:ext cx="314662" cy="358099"/>
            <a:chOff x="-54793175" y="3982600"/>
            <a:chExt cx="279625" cy="318225"/>
          </a:xfrm>
        </p:grpSpPr>
        <p:sp>
          <p:nvSpPr>
            <p:cNvPr id="7661" name="Google Shape;7661;p9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9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94"/>
          <p:cNvGrpSpPr/>
          <p:nvPr/>
        </p:nvGrpSpPr>
        <p:grpSpPr>
          <a:xfrm>
            <a:off x="7092647" y="2734774"/>
            <a:ext cx="314662" cy="358099"/>
            <a:chOff x="-52832000" y="3192625"/>
            <a:chExt cx="279625" cy="318225"/>
          </a:xfrm>
        </p:grpSpPr>
        <p:sp>
          <p:nvSpPr>
            <p:cNvPr id="7669" name="Google Shape;7669;p9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94"/>
          <p:cNvGrpSpPr/>
          <p:nvPr/>
        </p:nvGrpSpPr>
        <p:grpSpPr>
          <a:xfrm>
            <a:off x="5779179" y="2276142"/>
            <a:ext cx="323524" cy="358774"/>
            <a:chOff x="-57162350" y="3982000"/>
            <a:chExt cx="287500" cy="318825"/>
          </a:xfrm>
        </p:grpSpPr>
        <p:sp>
          <p:nvSpPr>
            <p:cNvPr id="7678" name="Google Shape;7678;p9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94"/>
          <p:cNvGrpSpPr/>
          <p:nvPr/>
        </p:nvGrpSpPr>
        <p:grpSpPr>
          <a:xfrm>
            <a:off x="7070492" y="3206648"/>
            <a:ext cx="358971" cy="357198"/>
            <a:chOff x="-52851675" y="3585650"/>
            <a:chExt cx="319000" cy="317425"/>
          </a:xfrm>
        </p:grpSpPr>
        <p:sp>
          <p:nvSpPr>
            <p:cNvPr id="7687" name="Google Shape;7687;p9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94"/>
          <p:cNvGrpSpPr/>
          <p:nvPr/>
        </p:nvGrpSpPr>
        <p:grpSpPr>
          <a:xfrm>
            <a:off x="7092647" y="3668449"/>
            <a:ext cx="314662" cy="358999"/>
            <a:chOff x="-52832000" y="3976300"/>
            <a:chExt cx="279625" cy="319025"/>
          </a:xfrm>
        </p:grpSpPr>
        <p:sp>
          <p:nvSpPr>
            <p:cNvPr id="7694" name="Google Shape;7694;p9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94"/>
          <p:cNvGrpSpPr/>
          <p:nvPr/>
        </p:nvGrpSpPr>
        <p:grpSpPr>
          <a:xfrm>
            <a:off x="6209853" y="4123097"/>
            <a:ext cx="316434" cy="358099"/>
            <a:chOff x="-51633225" y="3198925"/>
            <a:chExt cx="281200" cy="318225"/>
          </a:xfrm>
        </p:grpSpPr>
        <p:sp>
          <p:nvSpPr>
            <p:cNvPr id="7700" name="Google Shape;7700;p9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9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94"/>
          <p:cNvGrpSpPr/>
          <p:nvPr/>
        </p:nvGrpSpPr>
        <p:grpSpPr>
          <a:xfrm>
            <a:off x="6628676" y="1381018"/>
            <a:ext cx="365188" cy="357226"/>
            <a:chOff x="-56396775" y="3199700"/>
            <a:chExt cx="324525" cy="317450"/>
          </a:xfrm>
        </p:grpSpPr>
        <p:sp>
          <p:nvSpPr>
            <p:cNvPr id="7708" name="Google Shape;7708;p9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94"/>
          <p:cNvGrpSpPr/>
          <p:nvPr/>
        </p:nvGrpSpPr>
        <p:grpSpPr>
          <a:xfrm>
            <a:off x="6631771" y="1846953"/>
            <a:ext cx="358999" cy="335958"/>
            <a:chOff x="-56394425" y="3600600"/>
            <a:chExt cx="319025" cy="298550"/>
          </a:xfrm>
        </p:grpSpPr>
        <p:sp>
          <p:nvSpPr>
            <p:cNvPr id="7715" name="Google Shape;7715;p9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94"/>
          <p:cNvGrpSpPr/>
          <p:nvPr/>
        </p:nvGrpSpPr>
        <p:grpSpPr>
          <a:xfrm>
            <a:off x="6662538" y="2277717"/>
            <a:ext cx="327068" cy="357198"/>
            <a:chOff x="-56379450" y="3983400"/>
            <a:chExt cx="290650" cy="317425"/>
          </a:xfrm>
        </p:grpSpPr>
        <p:sp>
          <p:nvSpPr>
            <p:cNvPr id="7719" name="Google Shape;7719;p9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4"/>
          <p:cNvGrpSpPr/>
          <p:nvPr/>
        </p:nvGrpSpPr>
        <p:grpSpPr>
          <a:xfrm>
            <a:off x="5326242" y="2741864"/>
            <a:ext cx="316434" cy="358971"/>
            <a:chOff x="-54401725" y="3198925"/>
            <a:chExt cx="281200" cy="319000"/>
          </a:xfrm>
        </p:grpSpPr>
        <p:sp>
          <p:nvSpPr>
            <p:cNvPr id="7728" name="Google Shape;7728;p9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94"/>
          <p:cNvGrpSpPr/>
          <p:nvPr/>
        </p:nvGrpSpPr>
        <p:grpSpPr>
          <a:xfrm>
            <a:off x="5327128" y="3211965"/>
            <a:ext cx="314662" cy="358099"/>
            <a:chOff x="-54401725" y="3590375"/>
            <a:chExt cx="279625" cy="318225"/>
          </a:xfrm>
        </p:grpSpPr>
        <p:sp>
          <p:nvSpPr>
            <p:cNvPr id="7740" name="Google Shape;7740;p9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94"/>
          <p:cNvGrpSpPr/>
          <p:nvPr/>
        </p:nvGrpSpPr>
        <p:grpSpPr>
          <a:xfrm>
            <a:off x="5324920" y="3675538"/>
            <a:ext cx="319079" cy="358099"/>
            <a:chOff x="-54403300" y="3982600"/>
            <a:chExt cx="283550" cy="318225"/>
          </a:xfrm>
        </p:grpSpPr>
        <p:sp>
          <p:nvSpPr>
            <p:cNvPr id="7747" name="Google Shape;7747;p9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4"/>
          <p:cNvGrpSpPr/>
          <p:nvPr/>
        </p:nvGrpSpPr>
        <p:grpSpPr>
          <a:xfrm>
            <a:off x="7512313" y="2736772"/>
            <a:ext cx="356298" cy="356973"/>
            <a:chOff x="-52458650" y="3194400"/>
            <a:chExt cx="316625" cy="317225"/>
          </a:xfrm>
        </p:grpSpPr>
        <p:sp>
          <p:nvSpPr>
            <p:cNvPr id="7753" name="Google Shape;7753;p9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94"/>
          <p:cNvGrpSpPr/>
          <p:nvPr/>
        </p:nvGrpSpPr>
        <p:grpSpPr>
          <a:xfrm>
            <a:off x="4881188" y="2741864"/>
            <a:ext cx="314662" cy="358971"/>
            <a:chOff x="-54793175" y="3198925"/>
            <a:chExt cx="279625" cy="319000"/>
          </a:xfrm>
        </p:grpSpPr>
        <p:sp>
          <p:nvSpPr>
            <p:cNvPr id="7762" name="Google Shape;7762;p9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9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94"/>
          <p:cNvGrpSpPr/>
          <p:nvPr/>
        </p:nvGrpSpPr>
        <p:grpSpPr>
          <a:xfrm>
            <a:off x="7521611" y="3205748"/>
            <a:ext cx="337703" cy="357845"/>
            <a:chOff x="-52450000" y="3584850"/>
            <a:chExt cx="300100" cy="318000"/>
          </a:xfrm>
        </p:grpSpPr>
        <p:sp>
          <p:nvSpPr>
            <p:cNvPr id="7770" name="Google Shape;7770;p9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94"/>
          <p:cNvGrpSpPr/>
          <p:nvPr/>
        </p:nvGrpSpPr>
        <p:grpSpPr>
          <a:xfrm>
            <a:off x="7533131" y="3670221"/>
            <a:ext cx="314662" cy="357226"/>
            <a:chOff x="-52440550" y="3977875"/>
            <a:chExt cx="279625" cy="317450"/>
          </a:xfrm>
        </p:grpSpPr>
        <p:sp>
          <p:nvSpPr>
            <p:cNvPr id="7778" name="Google Shape;7778;p9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94"/>
          <p:cNvGrpSpPr/>
          <p:nvPr/>
        </p:nvGrpSpPr>
        <p:grpSpPr>
          <a:xfrm>
            <a:off x="6645066" y="4126427"/>
            <a:ext cx="314662" cy="358999"/>
            <a:chOff x="-51623775" y="3584850"/>
            <a:chExt cx="279625" cy="319025"/>
          </a:xfrm>
        </p:grpSpPr>
        <p:sp>
          <p:nvSpPr>
            <p:cNvPr id="7787" name="Google Shape;7787;p9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6" name="Google Shape;7796;p94"/>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97" name="Google Shape;7797;p94"/>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01" name="Shape 7801"/>
        <p:cNvGrpSpPr/>
        <p:nvPr/>
      </p:nvGrpSpPr>
      <p:grpSpPr>
        <a:xfrm>
          <a:off x="0" y="0"/>
          <a:ext cx="0" cy="0"/>
          <a:chOff x="0" y="0"/>
          <a:chExt cx="0" cy="0"/>
        </a:xfrm>
      </p:grpSpPr>
      <p:grpSp>
        <p:nvGrpSpPr>
          <p:cNvPr id="7802" name="Google Shape;7802;p95"/>
          <p:cNvGrpSpPr/>
          <p:nvPr/>
        </p:nvGrpSpPr>
        <p:grpSpPr>
          <a:xfrm>
            <a:off x="885675" y="1386849"/>
            <a:ext cx="276003" cy="357300"/>
            <a:chOff x="-50469125" y="3183175"/>
            <a:chExt cx="233150" cy="301825"/>
          </a:xfrm>
        </p:grpSpPr>
        <p:sp>
          <p:nvSpPr>
            <p:cNvPr id="7803" name="Google Shape;7803;p9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95"/>
          <p:cNvGrpSpPr/>
          <p:nvPr/>
        </p:nvGrpSpPr>
        <p:grpSpPr>
          <a:xfrm>
            <a:off x="845574" y="1822251"/>
            <a:ext cx="356205" cy="355288"/>
            <a:chOff x="-50504575" y="3550975"/>
            <a:chExt cx="300900" cy="300125"/>
          </a:xfrm>
        </p:grpSpPr>
        <p:sp>
          <p:nvSpPr>
            <p:cNvPr id="7807" name="Google Shape;7807;p9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95"/>
          <p:cNvGrpSpPr/>
          <p:nvPr/>
        </p:nvGrpSpPr>
        <p:grpSpPr>
          <a:xfrm>
            <a:off x="845574" y="2260493"/>
            <a:ext cx="356205" cy="354341"/>
            <a:chOff x="-50503000" y="3921175"/>
            <a:chExt cx="300900" cy="299325"/>
          </a:xfrm>
        </p:grpSpPr>
        <p:sp>
          <p:nvSpPr>
            <p:cNvPr id="7812" name="Google Shape;7812;p9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95"/>
          <p:cNvGrpSpPr/>
          <p:nvPr/>
        </p:nvGrpSpPr>
        <p:grpSpPr>
          <a:xfrm>
            <a:off x="3049627" y="1406411"/>
            <a:ext cx="355258" cy="356205"/>
            <a:chOff x="-48630025" y="3199700"/>
            <a:chExt cx="300100" cy="300900"/>
          </a:xfrm>
        </p:grpSpPr>
        <p:sp>
          <p:nvSpPr>
            <p:cNvPr id="7818" name="Google Shape;7818;p9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95"/>
          <p:cNvGrpSpPr/>
          <p:nvPr/>
        </p:nvGrpSpPr>
        <p:grpSpPr>
          <a:xfrm>
            <a:off x="3049627" y="1843707"/>
            <a:ext cx="355258" cy="355258"/>
            <a:chOff x="-48630025" y="3569100"/>
            <a:chExt cx="300100" cy="300100"/>
          </a:xfrm>
        </p:grpSpPr>
        <p:sp>
          <p:nvSpPr>
            <p:cNvPr id="7822" name="Google Shape;7822;p9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95"/>
          <p:cNvGrpSpPr/>
          <p:nvPr/>
        </p:nvGrpSpPr>
        <p:grpSpPr>
          <a:xfrm>
            <a:off x="3050101" y="2281003"/>
            <a:ext cx="354311" cy="353394"/>
            <a:chOff x="-48629225" y="3938500"/>
            <a:chExt cx="299300" cy="298525"/>
          </a:xfrm>
        </p:grpSpPr>
        <p:sp>
          <p:nvSpPr>
            <p:cNvPr id="7833" name="Google Shape;7833;p9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95"/>
          <p:cNvGrpSpPr/>
          <p:nvPr/>
        </p:nvGrpSpPr>
        <p:grpSpPr>
          <a:xfrm>
            <a:off x="1785504" y="2752344"/>
            <a:ext cx="311458" cy="354341"/>
            <a:chOff x="-46762575" y="3200500"/>
            <a:chExt cx="263100" cy="299325"/>
          </a:xfrm>
        </p:grpSpPr>
        <p:sp>
          <p:nvSpPr>
            <p:cNvPr id="7838" name="Google Shape;7838;p9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95"/>
          <p:cNvGrpSpPr/>
          <p:nvPr/>
        </p:nvGrpSpPr>
        <p:grpSpPr>
          <a:xfrm>
            <a:off x="1763589" y="3211066"/>
            <a:ext cx="355288" cy="312375"/>
            <a:chOff x="-46779900" y="3588000"/>
            <a:chExt cx="300125" cy="263875"/>
          </a:xfrm>
        </p:grpSpPr>
        <p:sp>
          <p:nvSpPr>
            <p:cNvPr id="7844" name="Google Shape;7844;p9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95"/>
          <p:cNvGrpSpPr/>
          <p:nvPr/>
        </p:nvGrpSpPr>
        <p:grpSpPr>
          <a:xfrm>
            <a:off x="1764062" y="3625988"/>
            <a:ext cx="354341" cy="353394"/>
            <a:chOff x="-46779100" y="3938500"/>
            <a:chExt cx="299325" cy="298525"/>
          </a:xfrm>
        </p:grpSpPr>
        <p:sp>
          <p:nvSpPr>
            <p:cNvPr id="7849" name="Google Shape;7849;p9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95"/>
          <p:cNvGrpSpPr/>
          <p:nvPr/>
        </p:nvGrpSpPr>
        <p:grpSpPr>
          <a:xfrm>
            <a:off x="3971800" y="2758855"/>
            <a:ext cx="355258" cy="355288"/>
            <a:chOff x="-44924250" y="3206000"/>
            <a:chExt cx="300100" cy="300125"/>
          </a:xfrm>
        </p:grpSpPr>
        <p:sp>
          <p:nvSpPr>
            <p:cNvPr id="7852" name="Google Shape;7852;p9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9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95"/>
          <p:cNvGrpSpPr/>
          <p:nvPr/>
        </p:nvGrpSpPr>
        <p:grpSpPr>
          <a:xfrm>
            <a:off x="1286286" y="1386849"/>
            <a:ext cx="355258" cy="355258"/>
            <a:chOff x="-50134375" y="3183175"/>
            <a:chExt cx="300100" cy="300100"/>
          </a:xfrm>
        </p:grpSpPr>
        <p:sp>
          <p:nvSpPr>
            <p:cNvPr id="7858" name="Google Shape;7858;p9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9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5"/>
          <p:cNvGrpSpPr/>
          <p:nvPr/>
        </p:nvGrpSpPr>
        <p:grpSpPr>
          <a:xfrm>
            <a:off x="1286286" y="1822251"/>
            <a:ext cx="355258" cy="355288"/>
            <a:chOff x="-50134375" y="3550975"/>
            <a:chExt cx="300100" cy="300125"/>
          </a:xfrm>
        </p:grpSpPr>
        <p:sp>
          <p:nvSpPr>
            <p:cNvPr id="7869" name="Google Shape;7869;p9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95"/>
          <p:cNvGrpSpPr/>
          <p:nvPr/>
        </p:nvGrpSpPr>
        <p:grpSpPr>
          <a:xfrm>
            <a:off x="1286286" y="2259783"/>
            <a:ext cx="355258" cy="355051"/>
            <a:chOff x="-50134375" y="3920575"/>
            <a:chExt cx="300100" cy="299925"/>
          </a:xfrm>
        </p:grpSpPr>
        <p:sp>
          <p:nvSpPr>
            <p:cNvPr id="7872" name="Google Shape;7872;p9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95"/>
          <p:cNvGrpSpPr/>
          <p:nvPr/>
        </p:nvGrpSpPr>
        <p:grpSpPr>
          <a:xfrm>
            <a:off x="3497010" y="1407358"/>
            <a:ext cx="357123" cy="355258"/>
            <a:chOff x="-48262200" y="3200500"/>
            <a:chExt cx="301675" cy="300100"/>
          </a:xfrm>
        </p:grpSpPr>
        <p:sp>
          <p:nvSpPr>
            <p:cNvPr id="7876" name="Google Shape;7876;p9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9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95"/>
          <p:cNvGrpSpPr/>
          <p:nvPr/>
        </p:nvGrpSpPr>
        <p:grpSpPr>
          <a:xfrm>
            <a:off x="3526383" y="1844447"/>
            <a:ext cx="298377" cy="354519"/>
            <a:chOff x="-48233050" y="3569725"/>
            <a:chExt cx="252050" cy="299475"/>
          </a:xfrm>
        </p:grpSpPr>
        <p:sp>
          <p:nvSpPr>
            <p:cNvPr id="7886" name="Google Shape;7886;p9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95"/>
          <p:cNvGrpSpPr/>
          <p:nvPr/>
        </p:nvGrpSpPr>
        <p:grpSpPr>
          <a:xfrm>
            <a:off x="3550148" y="2278191"/>
            <a:ext cx="250847" cy="358070"/>
            <a:chOff x="-48216525" y="3936125"/>
            <a:chExt cx="211900" cy="302475"/>
          </a:xfrm>
        </p:grpSpPr>
        <p:sp>
          <p:nvSpPr>
            <p:cNvPr id="7890" name="Google Shape;7890;p9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95"/>
          <p:cNvGrpSpPr/>
          <p:nvPr/>
        </p:nvGrpSpPr>
        <p:grpSpPr>
          <a:xfrm>
            <a:off x="2205866" y="2753261"/>
            <a:ext cx="355258" cy="355288"/>
            <a:chOff x="-46410500" y="3201275"/>
            <a:chExt cx="300100" cy="300125"/>
          </a:xfrm>
        </p:grpSpPr>
        <p:sp>
          <p:nvSpPr>
            <p:cNvPr id="7895" name="Google Shape;7895;p9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5"/>
          <p:cNvGrpSpPr/>
          <p:nvPr/>
        </p:nvGrpSpPr>
        <p:grpSpPr>
          <a:xfrm>
            <a:off x="2205866" y="3188692"/>
            <a:ext cx="355258" cy="356205"/>
            <a:chOff x="-46409700" y="3569100"/>
            <a:chExt cx="300100" cy="300900"/>
          </a:xfrm>
        </p:grpSpPr>
        <p:sp>
          <p:nvSpPr>
            <p:cNvPr id="7901" name="Google Shape;7901;p9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5"/>
          <p:cNvGrpSpPr/>
          <p:nvPr/>
        </p:nvGrpSpPr>
        <p:grpSpPr>
          <a:xfrm>
            <a:off x="2193747" y="3624124"/>
            <a:ext cx="379497" cy="358070"/>
            <a:chOff x="-46422300" y="3936925"/>
            <a:chExt cx="320575" cy="302475"/>
          </a:xfrm>
        </p:grpSpPr>
        <p:sp>
          <p:nvSpPr>
            <p:cNvPr id="7907" name="Google Shape;7907;p9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95"/>
          <p:cNvGrpSpPr/>
          <p:nvPr/>
        </p:nvGrpSpPr>
        <p:grpSpPr>
          <a:xfrm>
            <a:off x="3971326" y="3178452"/>
            <a:ext cx="356205" cy="355258"/>
            <a:chOff x="-44914800" y="3560450"/>
            <a:chExt cx="300900" cy="300100"/>
          </a:xfrm>
        </p:grpSpPr>
        <p:sp>
          <p:nvSpPr>
            <p:cNvPr id="7910" name="Google Shape;7910;p9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95"/>
          <p:cNvGrpSpPr/>
          <p:nvPr/>
        </p:nvGrpSpPr>
        <p:grpSpPr>
          <a:xfrm>
            <a:off x="1726378" y="1387086"/>
            <a:ext cx="354311" cy="354104"/>
            <a:chOff x="-49764975" y="3183375"/>
            <a:chExt cx="299300" cy="299125"/>
          </a:xfrm>
        </p:grpSpPr>
        <p:sp>
          <p:nvSpPr>
            <p:cNvPr id="7916" name="Google Shape;7916;p9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5"/>
          <p:cNvGrpSpPr/>
          <p:nvPr/>
        </p:nvGrpSpPr>
        <p:grpSpPr>
          <a:xfrm>
            <a:off x="1726378" y="1822547"/>
            <a:ext cx="354311" cy="355909"/>
            <a:chOff x="-49764975" y="3551225"/>
            <a:chExt cx="299300" cy="300650"/>
          </a:xfrm>
        </p:grpSpPr>
        <p:sp>
          <p:nvSpPr>
            <p:cNvPr id="7926" name="Google Shape;7926;p9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9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95"/>
          <p:cNvGrpSpPr/>
          <p:nvPr/>
        </p:nvGrpSpPr>
        <p:grpSpPr>
          <a:xfrm>
            <a:off x="1724040" y="2259310"/>
            <a:ext cx="358987" cy="355525"/>
            <a:chOff x="-49766550" y="3920175"/>
            <a:chExt cx="303250" cy="300325"/>
          </a:xfrm>
        </p:grpSpPr>
        <p:sp>
          <p:nvSpPr>
            <p:cNvPr id="7938" name="Google Shape;7938;p9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5"/>
          <p:cNvGrpSpPr/>
          <p:nvPr/>
        </p:nvGrpSpPr>
        <p:grpSpPr>
          <a:xfrm>
            <a:off x="3939571" y="1407358"/>
            <a:ext cx="357123" cy="354341"/>
            <a:chOff x="-47892800" y="3200500"/>
            <a:chExt cx="301675" cy="299325"/>
          </a:xfrm>
        </p:grpSpPr>
        <p:sp>
          <p:nvSpPr>
            <p:cNvPr id="7943" name="Google Shape;7943;p9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95"/>
          <p:cNvGrpSpPr/>
          <p:nvPr/>
        </p:nvGrpSpPr>
        <p:grpSpPr>
          <a:xfrm>
            <a:off x="4003437" y="1843707"/>
            <a:ext cx="229391" cy="355258"/>
            <a:chOff x="-47839250" y="3569100"/>
            <a:chExt cx="193775" cy="300100"/>
          </a:xfrm>
        </p:grpSpPr>
        <p:sp>
          <p:nvSpPr>
            <p:cNvPr id="7950" name="Google Shape;7950;p9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95"/>
          <p:cNvGrpSpPr/>
          <p:nvPr/>
        </p:nvGrpSpPr>
        <p:grpSpPr>
          <a:xfrm>
            <a:off x="3940503" y="2280056"/>
            <a:ext cx="355258" cy="356205"/>
            <a:chOff x="-47892800" y="3937700"/>
            <a:chExt cx="300100" cy="300900"/>
          </a:xfrm>
        </p:grpSpPr>
        <p:sp>
          <p:nvSpPr>
            <p:cNvPr id="7957" name="Google Shape;7957;p9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95"/>
          <p:cNvGrpSpPr/>
          <p:nvPr/>
        </p:nvGrpSpPr>
        <p:grpSpPr>
          <a:xfrm>
            <a:off x="2645798" y="2773770"/>
            <a:ext cx="355258" cy="311458"/>
            <a:chOff x="-46042675" y="3218600"/>
            <a:chExt cx="300100" cy="263100"/>
          </a:xfrm>
        </p:grpSpPr>
        <p:sp>
          <p:nvSpPr>
            <p:cNvPr id="7966" name="Google Shape;7966;p9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5"/>
          <p:cNvGrpSpPr/>
          <p:nvPr/>
        </p:nvGrpSpPr>
        <p:grpSpPr>
          <a:xfrm>
            <a:off x="2645798" y="3188219"/>
            <a:ext cx="355258" cy="323118"/>
            <a:chOff x="-46042675" y="3568700"/>
            <a:chExt cx="300100" cy="272950"/>
          </a:xfrm>
        </p:grpSpPr>
        <p:sp>
          <p:nvSpPr>
            <p:cNvPr id="7973" name="Google Shape;7973;p9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95"/>
          <p:cNvGrpSpPr/>
          <p:nvPr/>
        </p:nvGrpSpPr>
        <p:grpSpPr>
          <a:xfrm>
            <a:off x="2687749" y="3625189"/>
            <a:ext cx="271357" cy="356057"/>
            <a:chOff x="-46007225" y="3937825"/>
            <a:chExt cx="229225" cy="300775"/>
          </a:xfrm>
        </p:grpSpPr>
        <p:sp>
          <p:nvSpPr>
            <p:cNvPr id="7978" name="Google Shape;7978;p9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95"/>
          <p:cNvGrpSpPr/>
          <p:nvPr/>
        </p:nvGrpSpPr>
        <p:grpSpPr>
          <a:xfrm>
            <a:off x="3993241" y="3615275"/>
            <a:ext cx="312375" cy="357596"/>
            <a:chOff x="-44895900" y="3929450"/>
            <a:chExt cx="263875" cy="302075"/>
          </a:xfrm>
        </p:grpSpPr>
        <p:sp>
          <p:nvSpPr>
            <p:cNvPr id="7989" name="Google Shape;7989;p9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5"/>
          <p:cNvGrpSpPr/>
          <p:nvPr/>
        </p:nvGrpSpPr>
        <p:grpSpPr>
          <a:xfrm>
            <a:off x="2167060" y="1398036"/>
            <a:ext cx="356205" cy="332885"/>
            <a:chOff x="-49397175" y="3192625"/>
            <a:chExt cx="300900" cy="281200"/>
          </a:xfrm>
        </p:grpSpPr>
        <p:sp>
          <p:nvSpPr>
            <p:cNvPr id="7996" name="Google Shape;7996;p9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95"/>
          <p:cNvGrpSpPr/>
          <p:nvPr/>
        </p:nvGrpSpPr>
        <p:grpSpPr>
          <a:xfrm>
            <a:off x="2193163" y="1822251"/>
            <a:ext cx="304000" cy="356205"/>
            <a:chOff x="-49375900" y="3550975"/>
            <a:chExt cx="256800" cy="300900"/>
          </a:xfrm>
        </p:grpSpPr>
        <p:sp>
          <p:nvSpPr>
            <p:cNvPr id="8004" name="Google Shape;8004;p9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95"/>
          <p:cNvGrpSpPr/>
          <p:nvPr/>
        </p:nvGrpSpPr>
        <p:grpSpPr>
          <a:xfrm>
            <a:off x="2188516" y="2259546"/>
            <a:ext cx="313293" cy="356205"/>
            <a:chOff x="-49378250" y="3920375"/>
            <a:chExt cx="264650" cy="300900"/>
          </a:xfrm>
        </p:grpSpPr>
        <p:sp>
          <p:nvSpPr>
            <p:cNvPr id="8016" name="Google Shape;8016;p9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95"/>
          <p:cNvGrpSpPr/>
          <p:nvPr/>
        </p:nvGrpSpPr>
        <p:grpSpPr>
          <a:xfrm>
            <a:off x="907504" y="2752344"/>
            <a:ext cx="312375" cy="357123"/>
            <a:chOff x="-47505300" y="3200500"/>
            <a:chExt cx="263875" cy="301675"/>
          </a:xfrm>
        </p:grpSpPr>
        <p:sp>
          <p:nvSpPr>
            <p:cNvPr id="8024" name="Google Shape;8024;p9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95"/>
          <p:cNvGrpSpPr/>
          <p:nvPr/>
        </p:nvGrpSpPr>
        <p:grpSpPr>
          <a:xfrm>
            <a:off x="885604" y="3188692"/>
            <a:ext cx="356176" cy="355051"/>
            <a:chOff x="-47524975" y="3569100"/>
            <a:chExt cx="300875" cy="299925"/>
          </a:xfrm>
        </p:grpSpPr>
        <p:sp>
          <p:nvSpPr>
            <p:cNvPr id="8038" name="Google Shape;8038;p9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5"/>
          <p:cNvGrpSpPr/>
          <p:nvPr/>
        </p:nvGrpSpPr>
        <p:grpSpPr>
          <a:xfrm>
            <a:off x="886062" y="3667954"/>
            <a:ext cx="355258" cy="270410"/>
            <a:chOff x="-47523400" y="3973950"/>
            <a:chExt cx="300100" cy="228425"/>
          </a:xfrm>
        </p:grpSpPr>
        <p:sp>
          <p:nvSpPr>
            <p:cNvPr id="8044" name="Google Shape;8044;p9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5"/>
          <p:cNvGrpSpPr/>
          <p:nvPr/>
        </p:nvGrpSpPr>
        <p:grpSpPr>
          <a:xfrm>
            <a:off x="3091183" y="2750953"/>
            <a:ext cx="354341" cy="357596"/>
            <a:chOff x="-45673275" y="3199325"/>
            <a:chExt cx="299325" cy="302075"/>
          </a:xfrm>
        </p:grpSpPr>
        <p:sp>
          <p:nvSpPr>
            <p:cNvPr id="8050" name="Google Shape;8050;p9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95"/>
          <p:cNvGrpSpPr/>
          <p:nvPr/>
        </p:nvGrpSpPr>
        <p:grpSpPr>
          <a:xfrm>
            <a:off x="3090251" y="3209202"/>
            <a:ext cx="356205" cy="314240"/>
            <a:chOff x="-45674075" y="3586425"/>
            <a:chExt cx="300900" cy="265450"/>
          </a:xfrm>
        </p:grpSpPr>
        <p:sp>
          <p:nvSpPr>
            <p:cNvPr id="8054" name="Google Shape;8054;p9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95"/>
          <p:cNvGrpSpPr/>
          <p:nvPr/>
        </p:nvGrpSpPr>
        <p:grpSpPr>
          <a:xfrm>
            <a:off x="3091183" y="3625041"/>
            <a:ext cx="354341" cy="356205"/>
            <a:chOff x="-45673275" y="3937700"/>
            <a:chExt cx="299325" cy="300900"/>
          </a:xfrm>
        </p:grpSpPr>
        <p:sp>
          <p:nvSpPr>
            <p:cNvPr id="8057" name="Google Shape;8057;p9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95"/>
          <p:cNvGrpSpPr/>
          <p:nvPr/>
        </p:nvGrpSpPr>
        <p:grpSpPr>
          <a:xfrm>
            <a:off x="2205349" y="4117825"/>
            <a:ext cx="356205" cy="356205"/>
            <a:chOff x="-44512325" y="3176075"/>
            <a:chExt cx="300900" cy="300900"/>
          </a:xfrm>
        </p:grpSpPr>
        <p:sp>
          <p:nvSpPr>
            <p:cNvPr id="8064" name="Google Shape;8064;p9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95"/>
          <p:cNvGrpSpPr/>
          <p:nvPr/>
        </p:nvGrpSpPr>
        <p:grpSpPr>
          <a:xfrm>
            <a:off x="2608689" y="1386849"/>
            <a:ext cx="354341" cy="354341"/>
            <a:chOff x="-49027775" y="3183175"/>
            <a:chExt cx="299325" cy="299325"/>
          </a:xfrm>
        </p:grpSpPr>
        <p:sp>
          <p:nvSpPr>
            <p:cNvPr id="8068" name="Google Shape;8068;p9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95"/>
          <p:cNvGrpSpPr/>
          <p:nvPr/>
        </p:nvGrpSpPr>
        <p:grpSpPr>
          <a:xfrm>
            <a:off x="2608230" y="1822251"/>
            <a:ext cx="355258" cy="357152"/>
            <a:chOff x="-49027775" y="3550975"/>
            <a:chExt cx="300100" cy="301700"/>
          </a:xfrm>
        </p:grpSpPr>
        <p:sp>
          <p:nvSpPr>
            <p:cNvPr id="8073" name="Google Shape;8073;p9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95"/>
          <p:cNvGrpSpPr/>
          <p:nvPr/>
        </p:nvGrpSpPr>
        <p:grpSpPr>
          <a:xfrm>
            <a:off x="2606306" y="2259310"/>
            <a:ext cx="359106" cy="355525"/>
            <a:chOff x="-49031025" y="3920175"/>
            <a:chExt cx="303350" cy="300325"/>
          </a:xfrm>
        </p:grpSpPr>
        <p:sp>
          <p:nvSpPr>
            <p:cNvPr id="8084" name="Google Shape;8084;p9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95"/>
          <p:cNvGrpSpPr/>
          <p:nvPr/>
        </p:nvGrpSpPr>
        <p:grpSpPr>
          <a:xfrm>
            <a:off x="1322411" y="2752344"/>
            <a:ext cx="356176" cy="354341"/>
            <a:chOff x="-47155575" y="3200500"/>
            <a:chExt cx="300875" cy="299325"/>
          </a:xfrm>
        </p:grpSpPr>
        <p:sp>
          <p:nvSpPr>
            <p:cNvPr id="8091" name="Google Shape;8091;p9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95"/>
          <p:cNvGrpSpPr/>
          <p:nvPr/>
        </p:nvGrpSpPr>
        <p:grpSpPr>
          <a:xfrm>
            <a:off x="1322870" y="3188692"/>
            <a:ext cx="355258" cy="355258"/>
            <a:chOff x="-47154800" y="3569100"/>
            <a:chExt cx="300100" cy="300100"/>
          </a:xfrm>
        </p:grpSpPr>
        <p:sp>
          <p:nvSpPr>
            <p:cNvPr id="8098" name="Google Shape;8098;p9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95"/>
          <p:cNvGrpSpPr/>
          <p:nvPr/>
        </p:nvGrpSpPr>
        <p:grpSpPr>
          <a:xfrm>
            <a:off x="1323343" y="3626905"/>
            <a:ext cx="354311" cy="353423"/>
            <a:chOff x="-47154000" y="3939275"/>
            <a:chExt cx="299300" cy="298550"/>
          </a:xfrm>
        </p:grpSpPr>
        <p:sp>
          <p:nvSpPr>
            <p:cNvPr id="8105" name="Google Shape;8105;p9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5"/>
          <p:cNvGrpSpPr/>
          <p:nvPr/>
        </p:nvGrpSpPr>
        <p:grpSpPr>
          <a:xfrm>
            <a:off x="3548633" y="2752344"/>
            <a:ext cx="312375" cy="354341"/>
            <a:chOff x="-45286550" y="3200500"/>
            <a:chExt cx="263875" cy="299325"/>
          </a:xfrm>
        </p:grpSpPr>
        <p:sp>
          <p:nvSpPr>
            <p:cNvPr id="8110" name="Google Shape;8110;p9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95"/>
          <p:cNvGrpSpPr/>
          <p:nvPr/>
        </p:nvGrpSpPr>
        <p:grpSpPr>
          <a:xfrm>
            <a:off x="3548633" y="3189639"/>
            <a:ext cx="312375" cy="354311"/>
            <a:chOff x="-45286550" y="3569900"/>
            <a:chExt cx="263875" cy="299300"/>
          </a:xfrm>
        </p:grpSpPr>
        <p:sp>
          <p:nvSpPr>
            <p:cNvPr id="8114" name="Google Shape;8114;p9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95"/>
          <p:cNvGrpSpPr/>
          <p:nvPr/>
        </p:nvGrpSpPr>
        <p:grpSpPr>
          <a:xfrm>
            <a:off x="3559820" y="3625988"/>
            <a:ext cx="290001" cy="355258"/>
            <a:chOff x="-45277900" y="3938500"/>
            <a:chExt cx="244975" cy="300100"/>
          </a:xfrm>
        </p:grpSpPr>
        <p:sp>
          <p:nvSpPr>
            <p:cNvPr id="8121" name="Google Shape;8121;p9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5"/>
          <p:cNvGrpSpPr/>
          <p:nvPr/>
        </p:nvGrpSpPr>
        <p:grpSpPr>
          <a:xfrm>
            <a:off x="2645769" y="4095090"/>
            <a:ext cx="355258" cy="355258"/>
            <a:chOff x="-44502875" y="3576975"/>
            <a:chExt cx="300100" cy="300100"/>
          </a:xfrm>
        </p:grpSpPr>
        <p:sp>
          <p:nvSpPr>
            <p:cNvPr id="8126" name="Google Shape;8126;p9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95"/>
          <p:cNvGrpSpPr/>
          <p:nvPr/>
        </p:nvGrpSpPr>
        <p:grpSpPr>
          <a:xfrm>
            <a:off x="4858981" y="1820745"/>
            <a:ext cx="356196" cy="354670"/>
            <a:chOff x="-13946200" y="3647075"/>
            <a:chExt cx="353650" cy="352100"/>
          </a:xfrm>
        </p:grpSpPr>
        <p:sp>
          <p:nvSpPr>
            <p:cNvPr id="8130" name="Google Shape;8130;p9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95"/>
          <p:cNvGrpSpPr/>
          <p:nvPr/>
        </p:nvGrpSpPr>
        <p:grpSpPr>
          <a:xfrm>
            <a:off x="6642374" y="1380228"/>
            <a:ext cx="357002" cy="354267"/>
            <a:chOff x="-12163025" y="3214275"/>
            <a:chExt cx="354450" cy="351700"/>
          </a:xfrm>
        </p:grpSpPr>
        <p:sp>
          <p:nvSpPr>
            <p:cNvPr id="8137" name="Google Shape;8137;p9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5"/>
          <p:cNvGrpSpPr/>
          <p:nvPr/>
        </p:nvGrpSpPr>
        <p:grpSpPr>
          <a:xfrm>
            <a:off x="6643154" y="1819965"/>
            <a:ext cx="355441" cy="356232"/>
            <a:chOff x="-12160675" y="3647875"/>
            <a:chExt cx="352900" cy="353650"/>
          </a:xfrm>
        </p:grpSpPr>
        <p:sp>
          <p:nvSpPr>
            <p:cNvPr id="8141" name="Google Shape;8141;p9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95"/>
          <p:cNvGrpSpPr/>
          <p:nvPr/>
        </p:nvGrpSpPr>
        <p:grpSpPr>
          <a:xfrm>
            <a:off x="6653870" y="2264421"/>
            <a:ext cx="354635" cy="356232"/>
            <a:chOff x="-12160675" y="4081850"/>
            <a:chExt cx="352100" cy="353650"/>
          </a:xfrm>
        </p:grpSpPr>
        <p:sp>
          <p:nvSpPr>
            <p:cNvPr id="8149" name="Google Shape;8149;p9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95"/>
          <p:cNvGrpSpPr/>
          <p:nvPr/>
        </p:nvGrpSpPr>
        <p:grpSpPr>
          <a:xfrm>
            <a:off x="4858836" y="2738864"/>
            <a:ext cx="355416" cy="355652"/>
            <a:chOff x="-10391650" y="3180600"/>
            <a:chExt cx="352875" cy="353075"/>
          </a:xfrm>
        </p:grpSpPr>
        <p:sp>
          <p:nvSpPr>
            <p:cNvPr id="8156" name="Google Shape;8156;p9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5"/>
          <p:cNvGrpSpPr/>
          <p:nvPr/>
        </p:nvGrpSpPr>
        <p:grpSpPr>
          <a:xfrm>
            <a:off x="4858835" y="3215662"/>
            <a:ext cx="354635" cy="353890"/>
            <a:chOff x="-10390875" y="3616350"/>
            <a:chExt cx="352100" cy="351325"/>
          </a:xfrm>
        </p:grpSpPr>
        <p:sp>
          <p:nvSpPr>
            <p:cNvPr id="8163" name="Google Shape;8163;p9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95"/>
          <p:cNvGrpSpPr/>
          <p:nvPr/>
        </p:nvGrpSpPr>
        <p:grpSpPr>
          <a:xfrm>
            <a:off x="7525810" y="2740327"/>
            <a:ext cx="312585" cy="354670"/>
            <a:chOff x="-10370400" y="4049550"/>
            <a:chExt cx="310350" cy="352100"/>
          </a:xfrm>
        </p:grpSpPr>
        <p:sp>
          <p:nvSpPr>
            <p:cNvPr id="8167" name="Google Shape;8167;p9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95"/>
          <p:cNvGrpSpPr/>
          <p:nvPr/>
        </p:nvGrpSpPr>
        <p:grpSpPr>
          <a:xfrm>
            <a:off x="6630066" y="2739268"/>
            <a:ext cx="379236" cy="354847"/>
            <a:chOff x="-8674650" y="3210975"/>
            <a:chExt cx="376525" cy="352275"/>
          </a:xfrm>
        </p:grpSpPr>
        <p:sp>
          <p:nvSpPr>
            <p:cNvPr id="8173" name="Google Shape;8173;p9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5"/>
          <p:cNvGrpSpPr/>
          <p:nvPr/>
        </p:nvGrpSpPr>
        <p:grpSpPr>
          <a:xfrm>
            <a:off x="5301563" y="1820745"/>
            <a:ext cx="356221" cy="354670"/>
            <a:chOff x="-13512225" y="3647075"/>
            <a:chExt cx="353675" cy="352100"/>
          </a:xfrm>
        </p:grpSpPr>
        <p:sp>
          <p:nvSpPr>
            <p:cNvPr id="8180" name="Google Shape;8180;p9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95"/>
          <p:cNvGrpSpPr/>
          <p:nvPr/>
        </p:nvGrpSpPr>
        <p:grpSpPr>
          <a:xfrm>
            <a:off x="5311876" y="2264811"/>
            <a:ext cx="356221" cy="355451"/>
            <a:chOff x="-13512225" y="4080275"/>
            <a:chExt cx="353675" cy="352875"/>
          </a:xfrm>
        </p:grpSpPr>
        <p:sp>
          <p:nvSpPr>
            <p:cNvPr id="8191" name="Google Shape;8191;p9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5"/>
          <p:cNvGrpSpPr/>
          <p:nvPr/>
        </p:nvGrpSpPr>
        <p:grpSpPr>
          <a:xfrm>
            <a:off x="7084956" y="1412172"/>
            <a:ext cx="356196" cy="290379"/>
            <a:chOff x="-11728250" y="3245400"/>
            <a:chExt cx="353650" cy="288275"/>
          </a:xfrm>
        </p:grpSpPr>
        <p:sp>
          <p:nvSpPr>
            <p:cNvPr id="8203" name="Google Shape;8203;p9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95"/>
          <p:cNvGrpSpPr/>
          <p:nvPr/>
        </p:nvGrpSpPr>
        <p:grpSpPr>
          <a:xfrm>
            <a:off x="7117464" y="2264811"/>
            <a:ext cx="311804" cy="355451"/>
            <a:chOff x="-11703850" y="4081850"/>
            <a:chExt cx="309575" cy="352875"/>
          </a:xfrm>
        </p:grpSpPr>
        <p:sp>
          <p:nvSpPr>
            <p:cNvPr id="8209" name="Google Shape;8209;p9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5"/>
          <p:cNvGrpSpPr/>
          <p:nvPr/>
        </p:nvGrpSpPr>
        <p:grpSpPr>
          <a:xfrm>
            <a:off x="5306120" y="2738964"/>
            <a:ext cx="357002" cy="355451"/>
            <a:chOff x="-9958475" y="3180025"/>
            <a:chExt cx="354450" cy="352875"/>
          </a:xfrm>
        </p:grpSpPr>
        <p:sp>
          <p:nvSpPr>
            <p:cNvPr id="8218" name="Google Shape;8218;p9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95"/>
          <p:cNvGrpSpPr/>
          <p:nvPr/>
        </p:nvGrpSpPr>
        <p:grpSpPr>
          <a:xfrm>
            <a:off x="5315247" y="3214945"/>
            <a:ext cx="337966" cy="355325"/>
            <a:chOff x="-9949025" y="3615575"/>
            <a:chExt cx="335550" cy="352750"/>
          </a:xfrm>
        </p:grpSpPr>
        <p:sp>
          <p:nvSpPr>
            <p:cNvPr id="8222" name="Google Shape;8222;p9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95"/>
          <p:cNvGrpSpPr/>
          <p:nvPr/>
        </p:nvGrpSpPr>
        <p:grpSpPr>
          <a:xfrm>
            <a:off x="7950093" y="2738451"/>
            <a:ext cx="360175" cy="358423"/>
            <a:chOff x="-9961625" y="4048175"/>
            <a:chExt cx="357600" cy="355825"/>
          </a:xfrm>
        </p:grpSpPr>
        <p:sp>
          <p:nvSpPr>
            <p:cNvPr id="8226" name="Google Shape;8226;p9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95"/>
          <p:cNvGrpSpPr/>
          <p:nvPr/>
        </p:nvGrpSpPr>
        <p:grpSpPr>
          <a:xfrm>
            <a:off x="6636814" y="3213963"/>
            <a:ext cx="364959" cy="357289"/>
            <a:chOff x="-8680950" y="3624225"/>
            <a:chExt cx="362350" cy="354700"/>
          </a:xfrm>
        </p:grpSpPr>
        <p:sp>
          <p:nvSpPr>
            <p:cNvPr id="8233" name="Google Shape;8233;p9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95"/>
          <p:cNvGrpSpPr/>
          <p:nvPr/>
        </p:nvGrpSpPr>
        <p:grpSpPr>
          <a:xfrm>
            <a:off x="5773058" y="1379624"/>
            <a:ext cx="313365" cy="355476"/>
            <a:chOff x="-13056975" y="3212300"/>
            <a:chExt cx="311125" cy="352900"/>
          </a:xfrm>
        </p:grpSpPr>
        <p:sp>
          <p:nvSpPr>
            <p:cNvPr id="8240" name="Google Shape;8240;p9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5"/>
          <p:cNvGrpSpPr/>
          <p:nvPr/>
        </p:nvGrpSpPr>
        <p:grpSpPr>
          <a:xfrm>
            <a:off x="5750446" y="1820418"/>
            <a:ext cx="358588" cy="355325"/>
            <a:chOff x="-13077450" y="3647075"/>
            <a:chExt cx="356025" cy="352750"/>
          </a:xfrm>
        </p:grpSpPr>
        <p:sp>
          <p:nvSpPr>
            <p:cNvPr id="8245" name="Google Shape;8245;p9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95"/>
          <p:cNvGrpSpPr/>
          <p:nvPr/>
        </p:nvGrpSpPr>
        <p:grpSpPr>
          <a:xfrm>
            <a:off x="5761552" y="2264018"/>
            <a:ext cx="357002" cy="357037"/>
            <a:chOff x="-13079025" y="4079475"/>
            <a:chExt cx="354450" cy="354450"/>
          </a:xfrm>
        </p:grpSpPr>
        <p:sp>
          <p:nvSpPr>
            <p:cNvPr id="8249" name="Google Shape;8249;p9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95"/>
          <p:cNvGrpSpPr/>
          <p:nvPr/>
        </p:nvGrpSpPr>
        <p:grpSpPr>
          <a:xfrm>
            <a:off x="7534619" y="1380027"/>
            <a:ext cx="356221" cy="354670"/>
            <a:chOff x="-11292700" y="3213875"/>
            <a:chExt cx="353675" cy="352100"/>
          </a:xfrm>
        </p:grpSpPr>
        <p:sp>
          <p:nvSpPr>
            <p:cNvPr id="8254" name="Google Shape;8254;p9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95"/>
          <p:cNvGrpSpPr/>
          <p:nvPr/>
        </p:nvGrpSpPr>
        <p:grpSpPr>
          <a:xfrm>
            <a:off x="7528677" y="1819965"/>
            <a:ext cx="368106" cy="356232"/>
            <a:chOff x="-11299000" y="3647875"/>
            <a:chExt cx="365475" cy="353650"/>
          </a:xfrm>
        </p:grpSpPr>
        <p:sp>
          <p:nvSpPr>
            <p:cNvPr id="8262" name="Google Shape;8262;p9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5"/>
          <p:cNvGrpSpPr/>
          <p:nvPr/>
        </p:nvGrpSpPr>
        <p:grpSpPr>
          <a:xfrm>
            <a:off x="7544139" y="2275916"/>
            <a:ext cx="357808" cy="333240"/>
            <a:chOff x="-11295075" y="4092875"/>
            <a:chExt cx="355250" cy="330825"/>
          </a:xfrm>
        </p:grpSpPr>
        <p:sp>
          <p:nvSpPr>
            <p:cNvPr id="8269" name="Google Shape;8269;p9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5"/>
          <p:cNvGrpSpPr/>
          <p:nvPr/>
        </p:nvGrpSpPr>
        <p:grpSpPr>
          <a:xfrm>
            <a:off x="5769739" y="2738964"/>
            <a:ext cx="312585" cy="355451"/>
            <a:chOff x="-9500075" y="3180800"/>
            <a:chExt cx="310350" cy="352875"/>
          </a:xfrm>
        </p:grpSpPr>
        <p:sp>
          <p:nvSpPr>
            <p:cNvPr id="8275" name="Google Shape;8275;p9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95"/>
          <p:cNvGrpSpPr/>
          <p:nvPr/>
        </p:nvGrpSpPr>
        <p:grpSpPr>
          <a:xfrm>
            <a:off x="5747530" y="3214479"/>
            <a:ext cx="356221" cy="356257"/>
            <a:chOff x="-9523700" y="3614000"/>
            <a:chExt cx="353675" cy="353675"/>
          </a:xfrm>
        </p:grpSpPr>
        <p:sp>
          <p:nvSpPr>
            <p:cNvPr id="8285" name="Google Shape;8285;p9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95"/>
          <p:cNvGrpSpPr/>
          <p:nvPr/>
        </p:nvGrpSpPr>
        <p:grpSpPr>
          <a:xfrm>
            <a:off x="7532481" y="3237121"/>
            <a:ext cx="356221" cy="354670"/>
            <a:chOff x="-9523700" y="4049550"/>
            <a:chExt cx="353675" cy="352100"/>
          </a:xfrm>
        </p:grpSpPr>
        <p:sp>
          <p:nvSpPr>
            <p:cNvPr id="8295" name="Google Shape;8295;p9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95"/>
          <p:cNvGrpSpPr/>
          <p:nvPr/>
        </p:nvGrpSpPr>
        <p:grpSpPr>
          <a:xfrm>
            <a:off x="7088596" y="3237094"/>
            <a:ext cx="357002" cy="311029"/>
            <a:chOff x="-8209150" y="3659675"/>
            <a:chExt cx="354450" cy="308775"/>
          </a:xfrm>
        </p:grpSpPr>
        <p:sp>
          <p:nvSpPr>
            <p:cNvPr id="8303" name="Google Shape;8303;p9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95"/>
          <p:cNvGrpSpPr/>
          <p:nvPr/>
        </p:nvGrpSpPr>
        <p:grpSpPr>
          <a:xfrm>
            <a:off x="6202157" y="2266007"/>
            <a:ext cx="356221" cy="353059"/>
            <a:chOff x="-12643475" y="4081850"/>
            <a:chExt cx="353675" cy="350500"/>
          </a:xfrm>
        </p:grpSpPr>
        <p:sp>
          <p:nvSpPr>
            <p:cNvPr id="8310" name="Google Shape;8310;p9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95"/>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95"/>
          <p:cNvGrpSpPr/>
          <p:nvPr/>
        </p:nvGrpSpPr>
        <p:grpSpPr>
          <a:xfrm>
            <a:off x="7984757" y="2275916"/>
            <a:ext cx="356221" cy="333240"/>
            <a:chOff x="-10858725" y="4092875"/>
            <a:chExt cx="353675" cy="330825"/>
          </a:xfrm>
        </p:grpSpPr>
        <p:sp>
          <p:nvSpPr>
            <p:cNvPr id="8316" name="Google Shape;8316;p9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95"/>
          <p:cNvGrpSpPr/>
          <p:nvPr/>
        </p:nvGrpSpPr>
        <p:grpSpPr>
          <a:xfrm>
            <a:off x="6243280" y="3214882"/>
            <a:ext cx="252278" cy="355451"/>
            <a:chOff x="-9039300" y="3614000"/>
            <a:chExt cx="250475" cy="352875"/>
          </a:xfrm>
        </p:grpSpPr>
        <p:sp>
          <p:nvSpPr>
            <p:cNvPr id="8323" name="Google Shape;8323;p9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5"/>
          <p:cNvGrpSpPr/>
          <p:nvPr/>
        </p:nvGrpSpPr>
        <p:grpSpPr>
          <a:xfrm>
            <a:off x="7975246" y="3237121"/>
            <a:ext cx="354635" cy="354670"/>
            <a:chOff x="-9088150" y="4049550"/>
            <a:chExt cx="352100" cy="352100"/>
          </a:xfrm>
        </p:grpSpPr>
        <p:sp>
          <p:nvSpPr>
            <p:cNvPr id="8326" name="Google Shape;8326;p9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5"/>
          <p:cNvGrpSpPr/>
          <p:nvPr/>
        </p:nvGrpSpPr>
        <p:grpSpPr>
          <a:xfrm>
            <a:off x="7109610" y="2739354"/>
            <a:ext cx="315757" cy="354670"/>
            <a:chOff x="-8191825" y="3174500"/>
            <a:chExt cx="313500" cy="352100"/>
          </a:xfrm>
        </p:grpSpPr>
        <p:sp>
          <p:nvSpPr>
            <p:cNvPr id="8333" name="Google Shape;8333;p9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95"/>
          <p:cNvGrpSpPr/>
          <p:nvPr/>
        </p:nvGrpSpPr>
        <p:grpSpPr>
          <a:xfrm>
            <a:off x="4858968" y="1379875"/>
            <a:ext cx="356221" cy="354973"/>
            <a:chOff x="-13947000" y="3212800"/>
            <a:chExt cx="353675" cy="352400"/>
          </a:xfrm>
        </p:grpSpPr>
        <p:sp>
          <p:nvSpPr>
            <p:cNvPr id="8337" name="Google Shape;8337;p9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9" name="Google Shape;8339;p95"/>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0" name="Google Shape;8340;p95"/>
          <p:cNvGrpSpPr/>
          <p:nvPr/>
        </p:nvGrpSpPr>
        <p:grpSpPr>
          <a:xfrm>
            <a:off x="5301563" y="1379233"/>
            <a:ext cx="356221" cy="356257"/>
            <a:chOff x="-13512225" y="3211525"/>
            <a:chExt cx="353675" cy="353675"/>
          </a:xfrm>
        </p:grpSpPr>
        <p:sp>
          <p:nvSpPr>
            <p:cNvPr id="8341" name="Google Shape;8341;p9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95"/>
          <p:cNvGrpSpPr/>
          <p:nvPr/>
        </p:nvGrpSpPr>
        <p:grpSpPr>
          <a:xfrm>
            <a:off x="6191845" y="1379624"/>
            <a:ext cx="356221" cy="355476"/>
            <a:chOff x="-12643475" y="3212300"/>
            <a:chExt cx="353675" cy="352900"/>
          </a:xfrm>
        </p:grpSpPr>
        <p:sp>
          <p:nvSpPr>
            <p:cNvPr id="8347" name="Google Shape;8347;p9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95"/>
          <p:cNvGrpSpPr/>
          <p:nvPr/>
        </p:nvGrpSpPr>
        <p:grpSpPr>
          <a:xfrm>
            <a:off x="6191845" y="1831398"/>
            <a:ext cx="356221" cy="333366"/>
            <a:chOff x="-12643475" y="3657325"/>
            <a:chExt cx="353675" cy="330950"/>
          </a:xfrm>
        </p:grpSpPr>
        <p:sp>
          <p:nvSpPr>
            <p:cNvPr id="8357" name="Google Shape;8357;p9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95"/>
          <p:cNvGrpSpPr/>
          <p:nvPr/>
        </p:nvGrpSpPr>
        <p:grpSpPr>
          <a:xfrm>
            <a:off x="7974847" y="1380027"/>
            <a:ext cx="355416" cy="354670"/>
            <a:chOff x="-10857925" y="3213875"/>
            <a:chExt cx="352875" cy="352100"/>
          </a:xfrm>
        </p:grpSpPr>
        <p:sp>
          <p:nvSpPr>
            <p:cNvPr id="8364" name="Google Shape;8364;p9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5"/>
          <p:cNvGrpSpPr/>
          <p:nvPr/>
        </p:nvGrpSpPr>
        <p:grpSpPr>
          <a:xfrm>
            <a:off x="6191762" y="2739455"/>
            <a:ext cx="356096" cy="354469"/>
            <a:chOff x="-9089725" y="3180200"/>
            <a:chExt cx="353550" cy="351900"/>
          </a:xfrm>
        </p:grpSpPr>
        <p:sp>
          <p:nvSpPr>
            <p:cNvPr id="8375" name="Google Shape;8375;p9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95"/>
          <p:cNvGrpSpPr/>
          <p:nvPr/>
        </p:nvGrpSpPr>
        <p:grpSpPr>
          <a:xfrm>
            <a:off x="7083760" y="1819260"/>
            <a:ext cx="358588" cy="357642"/>
            <a:chOff x="7083760" y="1971660"/>
            <a:chExt cx="358588" cy="357642"/>
          </a:xfrm>
        </p:grpSpPr>
        <p:sp>
          <p:nvSpPr>
            <p:cNvPr id="8378" name="Google Shape;8378;p9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0" name="Google Shape;8390;p95"/>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91" name="Google Shape;8391;p95"/>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5" name="Shape 8395"/>
        <p:cNvGrpSpPr/>
        <p:nvPr/>
      </p:nvGrpSpPr>
      <p:grpSpPr>
        <a:xfrm>
          <a:off x="0" y="0"/>
          <a:ext cx="0" cy="0"/>
          <a:chOff x="0" y="0"/>
          <a:chExt cx="0" cy="0"/>
        </a:xfrm>
      </p:grpSpPr>
      <p:sp>
        <p:nvSpPr>
          <p:cNvPr id="8396" name="Google Shape;8396;p9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96"/>
          <p:cNvGrpSpPr/>
          <p:nvPr/>
        </p:nvGrpSpPr>
        <p:grpSpPr>
          <a:xfrm>
            <a:off x="748855" y="2243507"/>
            <a:ext cx="452798" cy="449473"/>
            <a:chOff x="-21322300" y="3693325"/>
            <a:chExt cx="306400" cy="304150"/>
          </a:xfrm>
        </p:grpSpPr>
        <p:sp>
          <p:nvSpPr>
            <p:cNvPr id="8398" name="Google Shape;8398;p9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6"/>
          <p:cNvGrpSpPr/>
          <p:nvPr/>
        </p:nvGrpSpPr>
        <p:grpSpPr>
          <a:xfrm>
            <a:off x="748263" y="2810244"/>
            <a:ext cx="453980" cy="422540"/>
            <a:chOff x="-21322300" y="4077125"/>
            <a:chExt cx="307200" cy="285925"/>
          </a:xfrm>
        </p:grpSpPr>
        <p:sp>
          <p:nvSpPr>
            <p:cNvPr id="8403" name="Google Shape;8403;p9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96"/>
          <p:cNvGrpSpPr/>
          <p:nvPr/>
        </p:nvGrpSpPr>
        <p:grpSpPr>
          <a:xfrm>
            <a:off x="3525440" y="1689128"/>
            <a:ext cx="451653" cy="450212"/>
            <a:chOff x="-19394200" y="3333800"/>
            <a:chExt cx="305625" cy="304650"/>
          </a:xfrm>
        </p:grpSpPr>
        <p:sp>
          <p:nvSpPr>
            <p:cNvPr id="8416" name="Google Shape;8416;p9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6"/>
          <p:cNvGrpSpPr/>
          <p:nvPr/>
        </p:nvGrpSpPr>
        <p:grpSpPr>
          <a:xfrm>
            <a:off x="3524276" y="2243580"/>
            <a:ext cx="453980" cy="449325"/>
            <a:chOff x="-19396575" y="3708500"/>
            <a:chExt cx="307200" cy="304050"/>
          </a:xfrm>
        </p:grpSpPr>
        <p:sp>
          <p:nvSpPr>
            <p:cNvPr id="8426" name="Google Shape;8426;p9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6"/>
          <p:cNvGrpSpPr/>
          <p:nvPr/>
        </p:nvGrpSpPr>
        <p:grpSpPr>
          <a:xfrm>
            <a:off x="3518457" y="2796461"/>
            <a:ext cx="465618" cy="450101"/>
            <a:chOff x="-19394200" y="4084200"/>
            <a:chExt cx="315075" cy="304575"/>
          </a:xfrm>
        </p:grpSpPr>
        <p:sp>
          <p:nvSpPr>
            <p:cNvPr id="8430" name="Google Shape;8430;p9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6"/>
          <p:cNvGrpSpPr/>
          <p:nvPr/>
        </p:nvGrpSpPr>
        <p:grpSpPr>
          <a:xfrm>
            <a:off x="6324167" y="1689001"/>
            <a:ext cx="400447" cy="450470"/>
            <a:chOff x="-17526750" y="3309200"/>
            <a:chExt cx="270975" cy="304825"/>
          </a:xfrm>
        </p:grpSpPr>
        <p:sp>
          <p:nvSpPr>
            <p:cNvPr id="8437" name="Google Shape;8437;p9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96"/>
          <p:cNvGrpSpPr/>
          <p:nvPr/>
        </p:nvGrpSpPr>
        <p:grpSpPr>
          <a:xfrm>
            <a:off x="6300319" y="2244173"/>
            <a:ext cx="448143" cy="448143"/>
            <a:chOff x="-17542500" y="3684100"/>
            <a:chExt cx="303250" cy="303250"/>
          </a:xfrm>
        </p:grpSpPr>
        <p:sp>
          <p:nvSpPr>
            <p:cNvPr id="8443" name="Google Shape;8443;p9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96"/>
          <p:cNvGrpSpPr/>
          <p:nvPr/>
        </p:nvGrpSpPr>
        <p:grpSpPr>
          <a:xfrm>
            <a:off x="6299728" y="2810817"/>
            <a:ext cx="449325" cy="421395"/>
            <a:chOff x="-17542500" y="4068450"/>
            <a:chExt cx="304050" cy="285150"/>
          </a:xfrm>
        </p:grpSpPr>
        <p:sp>
          <p:nvSpPr>
            <p:cNvPr id="8451" name="Google Shape;8451;p9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96"/>
          <p:cNvGrpSpPr/>
          <p:nvPr/>
        </p:nvGrpSpPr>
        <p:grpSpPr>
          <a:xfrm>
            <a:off x="3530150" y="3342211"/>
            <a:ext cx="343404" cy="449325"/>
            <a:chOff x="-15652200" y="3335975"/>
            <a:chExt cx="232375" cy="304050"/>
          </a:xfrm>
        </p:grpSpPr>
        <p:sp>
          <p:nvSpPr>
            <p:cNvPr id="8458" name="Google Shape;8458;p9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6"/>
          <p:cNvGrpSpPr/>
          <p:nvPr/>
        </p:nvGrpSpPr>
        <p:grpSpPr>
          <a:xfrm>
            <a:off x="1303491" y="1689573"/>
            <a:ext cx="450470" cy="449325"/>
            <a:chOff x="-20946600" y="3317850"/>
            <a:chExt cx="304825" cy="304050"/>
          </a:xfrm>
        </p:grpSpPr>
        <p:sp>
          <p:nvSpPr>
            <p:cNvPr id="8468" name="Google Shape;8468;p9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96"/>
          <p:cNvGrpSpPr/>
          <p:nvPr/>
        </p:nvGrpSpPr>
        <p:grpSpPr>
          <a:xfrm>
            <a:off x="1304064" y="2243729"/>
            <a:ext cx="449325" cy="449030"/>
            <a:chOff x="-20945825" y="3692175"/>
            <a:chExt cx="304050" cy="303850"/>
          </a:xfrm>
        </p:grpSpPr>
        <p:sp>
          <p:nvSpPr>
            <p:cNvPr id="8472" name="Google Shape;8472;p9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96"/>
          <p:cNvGrpSpPr/>
          <p:nvPr/>
        </p:nvGrpSpPr>
        <p:grpSpPr>
          <a:xfrm>
            <a:off x="1329667" y="2797442"/>
            <a:ext cx="398119" cy="448143"/>
            <a:chOff x="-20930075" y="4066100"/>
            <a:chExt cx="269400" cy="303250"/>
          </a:xfrm>
        </p:grpSpPr>
        <p:sp>
          <p:nvSpPr>
            <p:cNvPr id="8477" name="Google Shape;8477;p9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96"/>
          <p:cNvGrpSpPr/>
          <p:nvPr/>
        </p:nvGrpSpPr>
        <p:grpSpPr>
          <a:xfrm>
            <a:off x="4110888" y="1689848"/>
            <a:ext cx="372516" cy="448771"/>
            <a:chOff x="-18994100" y="3334775"/>
            <a:chExt cx="252075" cy="303675"/>
          </a:xfrm>
        </p:grpSpPr>
        <p:sp>
          <p:nvSpPr>
            <p:cNvPr id="8480" name="Google Shape;8480;p9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96"/>
          <p:cNvGrpSpPr/>
          <p:nvPr/>
        </p:nvGrpSpPr>
        <p:grpSpPr>
          <a:xfrm>
            <a:off x="4125445" y="2244743"/>
            <a:ext cx="343404" cy="446998"/>
            <a:chOff x="-18983850" y="3710075"/>
            <a:chExt cx="232375" cy="302475"/>
          </a:xfrm>
        </p:grpSpPr>
        <p:sp>
          <p:nvSpPr>
            <p:cNvPr id="8485" name="Google Shape;8485;p9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96"/>
          <p:cNvGrpSpPr/>
          <p:nvPr/>
        </p:nvGrpSpPr>
        <p:grpSpPr>
          <a:xfrm>
            <a:off x="4071911" y="2797422"/>
            <a:ext cx="450470" cy="448180"/>
            <a:chOff x="-19020075" y="4084200"/>
            <a:chExt cx="304825" cy="303275"/>
          </a:xfrm>
        </p:grpSpPr>
        <p:sp>
          <p:nvSpPr>
            <p:cNvPr id="8490" name="Google Shape;8490;p9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96"/>
          <p:cNvGrpSpPr/>
          <p:nvPr/>
        </p:nvGrpSpPr>
        <p:grpSpPr>
          <a:xfrm>
            <a:off x="6889176" y="1689001"/>
            <a:ext cx="396937" cy="450470"/>
            <a:chOff x="-17149475" y="3309200"/>
            <a:chExt cx="268600" cy="304825"/>
          </a:xfrm>
        </p:grpSpPr>
        <p:sp>
          <p:nvSpPr>
            <p:cNvPr id="8500" name="Google Shape;8500;p9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96"/>
          <p:cNvGrpSpPr/>
          <p:nvPr/>
        </p:nvGrpSpPr>
        <p:grpSpPr>
          <a:xfrm>
            <a:off x="6862982" y="2258120"/>
            <a:ext cx="449325" cy="420249"/>
            <a:chOff x="-17168375" y="3692750"/>
            <a:chExt cx="304050" cy="284375"/>
          </a:xfrm>
        </p:grpSpPr>
        <p:sp>
          <p:nvSpPr>
            <p:cNvPr id="8503" name="Google Shape;8503;p9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96"/>
          <p:cNvGrpSpPr/>
          <p:nvPr/>
        </p:nvGrpSpPr>
        <p:grpSpPr>
          <a:xfrm>
            <a:off x="6859491" y="2796852"/>
            <a:ext cx="456308" cy="449325"/>
            <a:chOff x="-17170750" y="4058800"/>
            <a:chExt cx="308775" cy="304050"/>
          </a:xfrm>
        </p:grpSpPr>
        <p:sp>
          <p:nvSpPr>
            <p:cNvPr id="8511" name="Google Shape;8511;p9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96"/>
          <p:cNvGrpSpPr/>
          <p:nvPr/>
        </p:nvGrpSpPr>
        <p:grpSpPr>
          <a:xfrm>
            <a:off x="5721388" y="3343358"/>
            <a:ext cx="450470" cy="446998"/>
            <a:chOff x="-15688425" y="3707725"/>
            <a:chExt cx="304825" cy="302475"/>
          </a:xfrm>
        </p:grpSpPr>
        <p:sp>
          <p:nvSpPr>
            <p:cNvPr id="8529" name="Google Shape;8529;p9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96"/>
          <p:cNvGrpSpPr/>
          <p:nvPr/>
        </p:nvGrpSpPr>
        <p:grpSpPr>
          <a:xfrm>
            <a:off x="1865544" y="1690441"/>
            <a:ext cx="451653" cy="447589"/>
            <a:chOff x="-20572500" y="3319025"/>
            <a:chExt cx="305625" cy="302875"/>
          </a:xfrm>
        </p:grpSpPr>
        <p:sp>
          <p:nvSpPr>
            <p:cNvPr id="8536" name="Google Shape;8536;p9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96"/>
          <p:cNvGrpSpPr/>
          <p:nvPr/>
        </p:nvGrpSpPr>
        <p:grpSpPr>
          <a:xfrm>
            <a:off x="1866708" y="2305410"/>
            <a:ext cx="449325" cy="325670"/>
            <a:chOff x="-20571700" y="3722875"/>
            <a:chExt cx="304050" cy="220375"/>
          </a:xfrm>
        </p:grpSpPr>
        <p:sp>
          <p:nvSpPr>
            <p:cNvPr id="8539" name="Google Shape;8539;p9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96"/>
          <p:cNvGrpSpPr/>
          <p:nvPr/>
        </p:nvGrpSpPr>
        <p:grpSpPr>
          <a:xfrm>
            <a:off x="1866135" y="2796278"/>
            <a:ext cx="450470" cy="450470"/>
            <a:chOff x="-20571700" y="4066875"/>
            <a:chExt cx="304825" cy="304825"/>
          </a:xfrm>
        </p:grpSpPr>
        <p:sp>
          <p:nvSpPr>
            <p:cNvPr id="8547" name="Google Shape;8547;p9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96"/>
          <p:cNvGrpSpPr/>
          <p:nvPr/>
        </p:nvGrpSpPr>
        <p:grpSpPr>
          <a:xfrm>
            <a:off x="4632837" y="1688259"/>
            <a:ext cx="453980" cy="451948"/>
            <a:chOff x="-18645175" y="3334200"/>
            <a:chExt cx="307200" cy="305825"/>
          </a:xfrm>
        </p:grpSpPr>
        <p:sp>
          <p:nvSpPr>
            <p:cNvPr id="8554" name="Google Shape;8554;p9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96"/>
          <p:cNvGrpSpPr/>
          <p:nvPr/>
        </p:nvGrpSpPr>
        <p:grpSpPr>
          <a:xfrm>
            <a:off x="4633429" y="2242989"/>
            <a:ext cx="452798" cy="450507"/>
            <a:chOff x="-18645175" y="3708500"/>
            <a:chExt cx="306400" cy="304850"/>
          </a:xfrm>
        </p:grpSpPr>
        <p:sp>
          <p:nvSpPr>
            <p:cNvPr id="8560" name="Google Shape;8560;p9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96"/>
          <p:cNvGrpSpPr/>
          <p:nvPr/>
        </p:nvGrpSpPr>
        <p:grpSpPr>
          <a:xfrm>
            <a:off x="4631101" y="2795630"/>
            <a:ext cx="457453" cy="451763"/>
            <a:chOff x="-18647525" y="4082625"/>
            <a:chExt cx="309550" cy="305700"/>
          </a:xfrm>
        </p:grpSpPr>
        <p:sp>
          <p:nvSpPr>
            <p:cNvPr id="8568" name="Google Shape;8568;p9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6"/>
          <p:cNvGrpSpPr/>
          <p:nvPr/>
        </p:nvGrpSpPr>
        <p:grpSpPr>
          <a:xfrm>
            <a:off x="7441485" y="1689592"/>
            <a:ext cx="395755" cy="449288"/>
            <a:chOff x="-16775350" y="3309200"/>
            <a:chExt cx="267800" cy="304025"/>
          </a:xfrm>
        </p:grpSpPr>
        <p:sp>
          <p:nvSpPr>
            <p:cNvPr id="8573" name="Google Shape;8573;p9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96"/>
          <p:cNvGrpSpPr/>
          <p:nvPr/>
        </p:nvGrpSpPr>
        <p:grpSpPr>
          <a:xfrm>
            <a:off x="7441485" y="2241827"/>
            <a:ext cx="395755" cy="452835"/>
            <a:chOff x="-16775350" y="3683300"/>
            <a:chExt cx="267800" cy="306425"/>
          </a:xfrm>
        </p:grpSpPr>
        <p:sp>
          <p:nvSpPr>
            <p:cNvPr id="8577" name="Google Shape;8577;p9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96"/>
          <p:cNvGrpSpPr/>
          <p:nvPr/>
        </p:nvGrpSpPr>
        <p:grpSpPr>
          <a:xfrm>
            <a:off x="7413536" y="2796870"/>
            <a:ext cx="451653" cy="449288"/>
            <a:chOff x="-16794250" y="4058225"/>
            <a:chExt cx="305625" cy="304025"/>
          </a:xfrm>
        </p:grpSpPr>
        <p:sp>
          <p:nvSpPr>
            <p:cNvPr id="8581" name="Google Shape;8581;p9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0" name="Google Shape;8590;p9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1" name="Google Shape;8591;p96"/>
          <p:cNvGrpSpPr/>
          <p:nvPr/>
        </p:nvGrpSpPr>
        <p:grpSpPr>
          <a:xfrm>
            <a:off x="2414953" y="1689573"/>
            <a:ext cx="457453" cy="449325"/>
            <a:chOff x="-20199150" y="3317850"/>
            <a:chExt cx="309550" cy="304050"/>
          </a:xfrm>
        </p:grpSpPr>
        <p:sp>
          <p:nvSpPr>
            <p:cNvPr id="8592" name="Google Shape;8592;p9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96"/>
          <p:cNvGrpSpPr/>
          <p:nvPr/>
        </p:nvGrpSpPr>
        <p:grpSpPr>
          <a:xfrm>
            <a:off x="2417281" y="2242861"/>
            <a:ext cx="452798" cy="450766"/>
            <a:chOff x="-20199150" y="3693150"/>
            <a:chExt cx="306400" cy="305025"/>
          </a:xfrm>
        </p:grpSpPr>
        <p:sp>
          <p:nvSpPr>
            <p:cNvPr id="8600" name="Google Shape;8600;p9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96"/>
          <p:cNvGrpSpPr/>
          <p:nvPr/>
        </p:nvGrpSpPr>
        <p:grpSpPr>
          <a:xfrm>
            <a:off x="2417854" y="2795687"/>
            <a:ext cx="451653" cy="451653"/>
            <a:chOff x="-20197575" y="4066875"/>
            <a:chExt cx="305625" cy="305625"/>
          </a:xfrm>
        </p:grpSpPr>
        <p:sp>
          <p:nvSpPr>
            <p:cNvPr id="8607" name="Google Shape;8607;p9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6"/>
          <p:cNvGrpSpPr/>
          <p:nvPr/>
        </p:nvGrpSpPr>
        <p:grpSpPr>
          <a:xfrm>
            <a:off x="5200071" y="1687520"/>
            <a:ext cx="449325" cy="453426"/>
            <a:chOff x="-18271050" y="3333200"/>
            <a:chExt cx="304050" cy="306825"/>
          </a:xfrm>
        </p:grpSpPr>
        <p:sp>
          <p:nvSpPr>
            <p:cNvPr id="8616" name="Google Shape;8616;p9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6"/>
          <p:cNvGrpSpPr/>
          <p:nvPr/>
        </p:nvGrpSpPr>
        <p:grpSpPr>
          <a:xfrm>
            <a:off x="5200644" y="2244171"/>
            <a:ext cx="448180" cy="448143"/>
            <a:chOff x="-18270275" y="3710875"/>
            <a:chExt cx="303275" cy="303250"/>
          </a:xfrm>
        </p:grpSpPr>
        <p:sp>
          <p:nvSpPr>
            <p:cNvPr id="8622" name="Google Shape;8622;p9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96"/>
          <p:cNvGrpSpPr/>
          <p:nvPr/>
        </p:nvGrpSpPr>
        <p:grpSpPr>
          <a:xfrm>
            <a:off x="5254196" y="2797422"/>
            <a:ext cx="341076" cy="448180"/>
            <a:chOff x="-18234025" y="4084200"/>
            <a:chExt cx="230800" cy="303275"/>
          </a:xfrm>
        </p:grpSpPr>
        <p:sp>
          <p:nvSpPr>
            <p:cNvPr id="8629" name="Google Shape;8629;p9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96"/>
          <p:cNvGrpSpPr/>
          <p:nvPr/>
        </p:nvGrpSpPr>
        <p:grpSpPr>
          <a:xfrm>
            <a:off x="2366751" y="3341641"/>
            <a:ext cx="449325" cy="450470"/>
            <a:chOff x="-16419350" y="3308400"/>
            <a:chExt cx="304050" cy="304825"/>
          </a:xfrm>
        </p:grpSpPr>
        <p:sp>
          <p:nvSpPr>
            <p:cNvPr id="8633" name="Google Shape;8633;p9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96"/>
          <p:cNvGrpSpPr/>
          <p:nvPr/>
        </p:nvGrpSpPr>
        <p:grpSpPr>
          <a:xfrm>
            <a:off x="4638306" y="3340423"/>
            <a:ext cx="395755" cy="452872"/>
            <a:chOff x="-16401225" y="3683275"/>
            <a:chExt cx="267800" cy="306450"/>
          </a:xfrm>
        </p:grpSpPr>
        <p:sp>
          <p:nvSpPr>
            <p:cNvPr id="8641" name="Google Shape;8641;p9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96"/>
          <p:cNvGrpSpPr/>
          <p:nvPr/>
        </p:nvGrpSpPr>
        <p:grpSpPr>
          <a:xfrm>
            <a:off x="8003755" y="2797062"/>
            <a:ext cx="450470" cy="448180"/>
            <a:chOff x="-16419350" y="4058200"/>
            <a:chExt cx="304825" cy="303275"/>
          </a:xfrm>
        </p:grpSpPr>
        <p:sp>
          <p:nvSpPr>
            <p:cNvPr id="8649" name="Google Shape;8649;p9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96"/>
          <p:cNvGrpSpPr/>
          <p:nvPr/>
        </p:nvGrpSpPr>
        <p:grpSpPr>
          <a:xfrm>
            <a:off x="4030643" y="3343080"/>
            <a:ext cx="450507" cy="447589"/>
            <a:chOff x="-15296200" y="3326900"/>
            <a:chExt cx="304850" cy="302875"/>
          </a:xfrm>
        </p:grpSpPr>
        <p:sp>
          <p:nvSpPr>
            <p:cNvPr id="8657" name="Google Shape;8657;p9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96"/>
          <p:cNvGrpSpPr/>
          <p:nvPr/>
        </p:nvGrpSpPr>
        <p:grpSpPr>
          <a:xfrm>
            <a:off x="2946296" y="1706881"/>
            <a:ext cx="486566" cy="414708"/>
            <a:chOff x="-19835275" y="3330250"/>
            <a:chExt cx="329250" cy="280625"/>
          </a:xfrm>
        </p:grpSpPr>
        <p:sp>
          <p:nvSpPr>
            <p:cNvPr id="8663" name="Google Shape;8663;p9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96"/>
          <p:cNvGrpSpPr/>
          <p:nvPr/>
        </p:nvGrpSpPr>
        <p:grpSpPr>
          <a:xfrm>
            <a:off x="2964325" y="2243470"/>
            <a:ext cx="450507" cy="449547"/>
            <a:chOff x="-19822675" y="3692750"/>
            <a:chExt cx="304850" cy="304200"/>
          </a:xfrm>
        </p:grpSpPr>
        <p:sp>
          <p:nvSpPr>
            <p:cNvPr id="8667" name="Google Shape;8667;p9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6"/>
          <p:cNvGrpSpPr/>
          <p:nvPr/>
        </p:nvGrpSpPr>
        <p:grpSpPr>
          <a:xfrm>
            <a:off x="2964916" y="2796278"/>
            <a:ext cx="449325" cy="450470"/>
            <a:chOff x="-19822675" y="4066875"/>
            <a:chExt cx="304050" cy="304825"/>
          </a:xfrm>
        </p:grpSpPr>
        <p:sp>
          <p:nvSpPr>
            <p:cNvPr id="8673" name="Google Shape;8673;p9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96"/>
          <p:cNvGrpSpPr/>
          <p:nvPr/>
        </p:nvGrpSpPr>
        <p:grpSpPr>
          <a:xfrm>
            <a:off x="5773985" y="1689571"/>
            <a:ext cx="399302" cy="449325"/>
            <a:chOff x="-17878825" y="3334400"/>
            <a:chExt cx="270200" cy="304050"/>
          </a:xfrm>
        </p:grpSpPr>
        <p:sp>
          <p:nvSpPr>
            <p:cNvPr id="8680" name="Google Shape;8680;p9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6"/>
          <p:cNvGrpSpPr/>
          <p:nvPr/>
        </p:nvGrpSpPr>
        <p:grpSpPr>
          <a:xfrm>
            <a:off x="5747809" y="2242416"/>
            <a:ext cx="451653" cy="451653"/>
            <a:chOff x="-17896150" y="3709300"/>
            <a:chExt cx="305625" cy="305625"/>
          </a:xfrm>
        </p:grpSpPr>
        <p:sp>
          <p:nvSpPr>
            <p:cNvPr id="8688" name="Google Shape;8688;p9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96"/>
          <p:cNvGrpSpPr/>
          <p:nvPr/>
        </p:nvGrpSpPr>
        <p:grpSpPr>
          <a:xfrm>
            <a:off x="5775740" y="2795686"/>
            <a:ext cx="395792" cy="451653"/>
            <a:chOff x="-17878025" y="4082625"/>
            <a:chExt cx="267825" cy="305625"/>
          </a:xfrm>
        </p:grpSpPr>
        <p:sp>
          <p:nvSpPr>
            <p:cNvPr id="8693" name="Google Shape;8693;p9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96"/>
          <p:cNvGrpSpPr/>
          <p:nvPr/>
        </p:nvGrpSpPr>
        <p:grpSpPr>
          <a:xfrm>
            <a:off x="2919632" y="3355015"/>
            <a:ext cx="450507" cy="423722"/>
            <a:chOff x="-16044450" y="3317850"/>
            <a:chExt cx="304850" cy="286725"/>
          </a:xfrm>
        </p:grpSpPr>
        <p:sp>
          <p:nvSpPr>
            <p:cNvPr id="8701" name="Google Shape;8701;p9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5" name="Google Shape;8705;p9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6" name="Google Shape;8706;p96"/>
          <p:cNvGrpSpPr/>
          <p:nvPr/>
        </p:nvGrpSpPr>
        <p:grpSpPr>
          <a:xfrm>
            <a:off x="8042149" y="2243724"/>
            <a:ext cx="373662" cy="449030"/>
            <a:chOff x="-16018450" y="4058400"/>
            <a:chExt cx="252850" cy="303850"/>
          </a:xfrm>
        </p:grpSpPr>
        <p:sp>
          <p:nvSpPr>
            <p:cNvPr id="8707" name="Google Shape;8707;p9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1" name="Google Shape;8711;p9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6"/>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16" name="Shape 8716"/>
        <p:cNvGrpSpPr/>
        <p:nvPr/>
      </p:nvGrpSpPr>
      <p:grpSpPr>
        <a:xfrm>
          <a:off x="0" y="0"/>
          <a:ext cx="0" cy="0"/>
          <a:chOff x="0" y="0"/>
          <a:chExt cx="0" cy="0"/>
        </a:xfrm>
      </p:grpSpPr>
      <p:grpSp>
        <p:nvGrpSpPr>
          <p:cNvPr id="8717" name="Google Shape;8717;p97"/>
          <p:cNvGrpSpPr/>
          <p:nvPr/>
        </p:nvGrpSpPr>
        <p:grpSpPr>
          <a:xfrm>
            <a:off x="845901" y="1689241"/>
            <a:ext cx="442337" cy="419623"/>
            <a:chOff x="-6696925" y="3272575"/>
            <a:chExt cx="307200" cy="291425"/>
          </a:xfrm>
        </p:grpSpPr>
        <p:sp>
          <p:nvSpPr>
            <p:cNvPr id="8718" name="Google Shape;8718;p9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97"/>
          <p:cNvGrpSpPr/>
          <p:nvPr/>
        </p:nvGrpSpPr>
        <p:grpSpPr>
          <a:xfrm>
            <a:off x="845884" y="2204636"/>
            <a:ext cx="442373" cy="420775"/>
            <a:chOff x="-6690625" y="3631325"/>
            <a:chExt cx="307225" cy="292225"/>
          </a:xfrm>
        </p:grpSpPr>
        <p:sp>
          <p:nvSpPr>
            <p:cNvPr id="8721" name="Google Shape;8721;p9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97"/>
          <p:cNvGrpSpPr/>
          <p:nvPr/>
        </p:nvGrpSpPr>
        <p:grpSpPr>
          <a:xfrm>
            <a:off x="868005" y="2756972"/>
            <a:ext cx="421927" cy="419371"/>
            <a:chOff x="-6689825" y="3992050"/>
            <a:chExt cx="293025" cy="291250"/>
          </a:xfrm>
        </p:grpSpPr>
        <p:sp>
          <p:nvSpPr>
            <p:cNvPr id="8727" name="Google Shape;8727;p9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9" name="Google Shape;8739;p9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0" name="Google Shape;8740;p97"/>
          <p:cNvGrpSpPr/>
          <p:nvPr/>
        </p:nvGrpSpPr>
        <p:grpSpPr>
          <a:xfrm>
            <a:off x="3551317" y="2205192"/>
            <a:ext cx="423043" cy="419659"/>
            <a:chOff x="-4837325" y="3612425"/>
            <a:chExt cx="293800" cy="291450"/>
          </a:xfrm>
        </p:grpSpPr>
        <p:sp>
          <p:nvSpPr>
            <p:cNvPr id="8741" name="Google Shape;8741;p9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97"/>
          <p:cNvGrpSpPr/>
          <p:nvPr/>
        </p:nvGrpSpPr>
        <p:grpSpPr>
          <a:xfrm>
            <a:off x="3564349" y="2756826"/>
            <a:ext cx="420775" cy="419659"/>
            <a:chOff x="-4837325" y="3971575"/>
            <a:chExt cx="292225" cy="291450"/>
          </a:xfrm>
        </p:grpSpPr>
        <p:sp>
          <p:nvSpPr>
            <p:cNvPr id="8745" name="Google Shape;8745;p9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97"/>
          <p:cNvGrpSpPr/>
          <p:nvPr/>
        </p:nvGrpSpPr>
        <p:grpSpPr>
          <a:xfrm>
            <a:off x="6256364" y="1714185"/>
            <a:ext cx="430998" cy="369730"/>
            <a:chOff x="-3037625" y="3254850"/>
            <a:chExt cx="299325" cy="256775"/>
          </a:xfrm>
        </p:grpSpPr>
        <p:sp>
          <p:nvSpPr>
            <p:cNvPr id="8752" name="Google Shape;8752;p9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97"/>
          <p:cNvGrpSpPr/>
          <p:nvPr/>
        </p:nvGrpSpPr>
        <p:grpSpPr>
          <a:xfrm>
            <a:off x="6260324" y="2204615"/>
            <a:ext cx="423079" cy="420811"/>
            <a:chOff x="-3031325" y="3597450"/>
            <a:chExt cx="293825" cy="292250"/>
          </a:xfrm>
        </p:grpSpPr>
        <p:sp>
          <p:nvSpPr>
            <p:cNvPr id="8757" name="Google Shape;8757;p9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97"/>
          <p:cNvGrpSpPr/>
          <p:nvPr/>
        </p:nvGrpSpPr>
        <p:grpSpPr>
          <a:xfrm>
            <a:off x="6272798" y="2781214"/>
            <a:ext cx="421927" cy="370882"/>
            <a:chOff x="-3030525" y="3973150"/>
            <a:chExt cx="293025" cy="257575"/>
          </a:xfrm>
        </p:grpSpPr>
        <p:sp>
          <p:nvSpPr>
            <p:cNvPr id="8762" name="Google Shape;8762;p9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97"/>
          <p:cNvGrpSpPr/>
          <p:nvPr/>
        </p:nvGrpSpPr>
        <p:grpSpPr>
          <a:xfrm>
            <a:off x="1374391" y="3369426"/>
            <a:ext cx="421927" cy="297195"/>
            <a:chOff x="-1199300" y="3279250"/>
            <a:chExt cx="293025" cy="206400"/>
          </a:xfrm>
        </p:grpSpPr>
        <p:sp>
          <p:nvSpPr>
            <p:cNvPr id="8765" name="Google Shape;8765;p9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97"/>
          <p:cNvGrpSpPr/>
          <p:nvPr/>
        </p:nvGrpSpPr>
        <p:grpSpPr>
          <a:xfrm>
            <a:off x="1381477" y="1688773"/>
            <a:ext cx="444605" cy="420559"/>
            <a:chOff x="-6338550" y="3272950"/>
            <a:chExt cx="308775" cy="292075"/>
          </a:xfrm>
        </p:grpSpPr>
        <p:sp>
          <p:nvSpPr>
            <p:cNvPr id="8770" name="Google Shape;8770;p9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97"/>
          <p:cNvGrpSpPr/>
          <p:nvPr/>
        </p:nvGrpSpPr>
        <p:grpSpPr>
          <a:xfrm>
            <a:off x="1392817" y="2205194"/>
            <a:ext cx="421927" cy="419659"/>
            <a:chOff x="-6329100" y="3632100"/>
            <a:chExt cx="293025" cy="291450"/>
          </a:xfrm>
        </p:grpSpPr>
        <p:sp>
          <p:nvSpPr>
            <p:cNvPr id="8774" name="Google Shape;8774;p9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97"/>
          <p:cNvGrpSpPr/>
          <p:nvPr/>
        </p:nvGrpSpPr>
        <p:grpSpPr>
          <a:xfrm>
            <a:off x="1405867" y="2756828"/>
            <a:ext cx="419623" cy="419659"/>
            <a:chOff x="-6329875" y="3992050"/>
            <a:chExt cx="291425" cy="291450"/>
          </a:xfrm>
        </p:grpSpPr>
        <p:sp>
          <p:nvSpPr>
            <p:cNvPr id="8778" name="Google Shape;8778;p9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97"/>
          <p:cNvGrpSpPr/>
          <p:nvPr/>
        </p:nvGrpSpPr>
        <p:grpSpPr>
          <a:xfrm>
            <a:off x="4092004" y="1687530"/>
            <a:ext cx="423079" cy="423043"/>
            <a:chOff x="-4478975" y="3251700"/>
            <a:chExt cx="293825" cy="293800"/>
          </a:xfrm>
        </p:grpSpPr>
        <p:sp>
          <p:nvSpPr>
            <p:cNvPr id="8783" name="Google Shape;8783;p9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7"/>
          <p:cNvGrpSpPr/>
          <p:nvPr/>
        </p:nvGrpSpPr>
        <p:grpSpPr>
          <a:xfrm>
            <a:off x="4092004" y="2205192"/>
            <a:ext cx="423079" cy="419659"/>
            <a:chOff x="-4475825" y="3612425"/>
            <a:chExt cx="293825" cy="291450"/>
          </a:xfrm>
        </p:grpSpPr>
        <p:sp>
          <p:nvSpPr>
            <p:cNvPr id="8787" name="Google Shape;8787;p9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97"/>
          <p:cNvGrpSpPr/>
          <p:nvPr/>
        </p:nvGrpSpPr>
        <p:grpSpPr>
          <a:xfrm>
            <a:off x="4101077" y="2756844"/>
            <a:ext cx="428730" cy="419623"/>
            <a:chOff x="-4480550" y="3970800"/>
            <a:chExt cx="297750" cy="291425"/>
          </a:xfrm>
        </p:grpSpPr>
        <p:sp>
          <p:nvSpPr>
            <p:cNvPr id="8791" name="Google Shape;8791;p9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7"/>
          <p:cNvGrpSpPr/>
          <p:nvPr/>
        </p:nvGrpSpPr>
        <p:grpSpPr>
          <a:xfrm>
            <a:off x="6804910" y="1689221"/>
            <a:ext cx="415123" cy="419659"/>
            <a:chOff x="-2668225" y="3239075"/>
            <a:chExt cx="288300" cy="291450"/>
          </a:xfrm>
        </p:grpSpPr>
        <p:sp>
          <p:nvSpPr>
            <p:cNvPr id="8794" name="Google Shape;8794;p9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97"/>
          <p:cNvGrpSpPr/>
          <p:nvPr/>
        </p:nvGrpSpPr>
        <p:grpSpPr>
          <a:xfrm>
            <a:off x="6802066" y="2205191"/>
            <a:ext cx="420811" cy="419659"/>
            <a:chOff x="-2671375" y="3597450"/>
            <a:chExt cx="292250" cy="291450"/>
          </a:xfrm>
        </p:grpSpPr>
        <p:sp>
          <p:nvSpPr>
            <p:cNvPr id="8800" name="Google Shape;8800;p9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97"/>
          <p:cNvGrpSpPr/>
          <p:nvPr/>
        </p:nvGrpSpPr>
        <p:grpSpPr>
          <a:xfrm>
            <a:off x="6812849" y="2755691"/>
            <a:ext cx="423043" cy="421927"/>
            <a:chOff x="-2670575" y="3956600"/>
            <a:chExt cx="293800" cy="293025"/>
          </a:xfrm>
        </p:grpSpPr>
        <p:sp>
          <p:nvSpPr>
            <p:cNvPr id="8803" name="Google Shape;8803;p9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97"/>
          <p:cNvGrpSpPr/>
          <p:nvPr/>
        </p:nvGrpSpPr>
        <p:grpSpPr>
          <a:xfrm>
            <a:off x="3070370" y="3311947"/>
            <a:ext cx="426462" cy="418363"/>
            <a:chOff x="-1183550" y="3586525"/>
            <a:chExt cx="296175" cy="290550"/>
          </a:xfrm>
        </p:grpSpPr>
        <p:sp>
          <p:nvSpPr>
            <p:cNvPr id="8808" name="Google Shape;8808;p9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97"/>
          <p:cNvGrpSpPr/>
          <p:nvPr/>
        </p:nvGrpSpPr>
        <p:grpSpPr>
          <a:xfrm>
            <a:off x="1933980" y="1689799"/>
            <a:ext cx="420811" cy="418507"/>
            <a:chOff x="-5971525" y="3273750"/>
            <a:chExt cx="292250" cy="290650"/>
          </a:xfrm>
        </p:grpSpPr>
        <p:sp>
          <p:nvSpPr>
            <p:cNvPr id="8818" name="Google Shape;8818;p9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7"/>
          <p:cNvGrpSpPr/>
          <p:nvPr/>
        </p:nvGrpSpPr>
        <p:grpSpPr>
          <a:xfrm>
            <a:off x="1928310" y="2203826"/>
            <a:ext cx="432150" cy="422395"/>
            <a:chOff x="-5974675" y="3632100"/>
            <a:chExt cx="300125" cy="293350"/>
          </a:xfrm>
        </p:grpSpPr>
        <p:sp>
          <p:nvSpPr>
            <p:cNvPr id="8821" name="Google Shape;8821;p9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97"/>
          <p:cNvGrpSpPr/>
          <p:nvPr/>
        </p:nvGrpSpPr>
        <p:grpSpPr>
          <a:xfrm>
            <a:off x="1958351" y="2755694"/>
            <a:ext cx="395865" cy="421927"/>
            <a:chOff x="-5971525" y="3990475"/>
            <a:chExt cx="274925" cy="293025"/>
          </a:xfrm>
        </p:grpSpPr>
        <p:sp>
          <p:nvSpPr>
            <p:cNvPr id="8825" name="Google Shape;8825;p9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97"/>
          <p:cNvGrpSpPr/>
          <p:nvPr/>
        </p:nvGrpSpPr>
        <p:grpSpPr>
          <a:xfrm>
            <a:off x="4631558" y="1689798"/>
            <a:ext cx="420775" cy="418507"/>
            <a:chOff x="-4118225" y="3253275"/>
            <a:chExt cx="292225" cy="290650"/>
          </a:xfrm>
        </p:grpSpPr>
        <p:sp>
          <p:nvSpPr>
            <p:cNvPr id="8830" name="Google Shape;8830;p9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97"/>
          <p:cNvGrpSpPr/>
          <p:nvPr/>
        </p:nvGrpSpPr>
        <p:grpSpPr>
          <a:xfrm>
            <a:off x="4682008" y="2204922"/>
            <a:ext cx="319874" cy="420199"/>
            <a:chOff x="-4082800" y="3612425"/>
            <a:chExt cx="222150" cy="291825"/>
          </a:xfrm>
        </p:grpSpPr>
        <p:sp>
          <p:nvSpPr>
            <p:cNvPr id="8833" name="Google Shape;8833;p9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97"/>
          <p:cNvGrpSpPr/>
          <p:nvPr/>
        </p:nvGrpSpPr>
        <p:grpSpPr>
          <a:xfrm>
            <a:off x="4643456" y="2769876"/>
            <a:ext cx="420775" cy="393561"/>
            <a:chOff x="-4118225" y="3990475"/>
            <a:chExt cx="292225" cy="273325"/>
          </a:xfrm>
        </p:grpSpPr>
        <p:sp>
          <p:nvSpPr>
            <p:cNvPr id="8837" name="Google Shape;8837;p9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7"/>
          <p:cNvGrpSpPr/>
          <p:nvPr/>
        </p:nvGrpSpPr>
        <p:grpSpPr>
          <a:xfrm>
            <a:off x="7354110" y="1688087"/>
            <a:ext cx="394713" cy="421927"/>
            <a:chOff x="-2312225" y="3238300"/>
            <a:chExt cx="274125" cy="293025"/>
          </a:xfrm>
        </p:grpSpPr>
        <p:sp>
          <p:nvSpPr>
            <p:cNvPr id="8842" name="Google Shape;8842;p9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97"/>
          <p:cNvGrpSpPr/>
          <p:nvPr/>
        </p:nvGrpSpPr>
        <p:grpSpPr>
          <a:xfrm>
            <a:off x="7341062" y="2153586"/>
            <a:ext cx="420811" cy="522864"/>
            <a:chOff x="-2310650" y="3525775"/>
            <a:chExt cx="292250" cy="363125"/>
          </a:xfrm>
        </p:grpSpPr>
        <p:sp>
          <p:nvSpPr>
            <p:cNvPr id="8845" name="Google Shape;8845;p9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97"/>
          <p:cNvGrpSpPr/>
          <p:nvPr/>
        </p:nvGrpSpPr>
        <p:grpSpPr>
          <a:xfrm>
            <a:off x="7351827" y="2756825"/>
            <a:ext cx="423079" cy="419659"/>
            <a:chOff x="-2310650" y="3958175"/>
            <a:chExt cx="293825" cy="291450"/>
          </a:xfrm>
        </p:grpSpPr>
        <p:sp>
          <p:nvSpPr>
            <p:cNvPr id="8850" name="Google Shape;8850;p9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97"/>
          <p:cNvGrpSpPr/>
          <p:nvPr/>
        </p:nvGrpSpPr>
        <p:grpSpPr>
          <a:xfrm>
            <a:off x="4718688" y="3308459"/>
            <a:ext cx="424159" cy="419659"/>
            <a:chOff x="-1182750" y="3962900"/>
            <a:chExt cx="294575" cy="291450"/>
          </a:xfrm>
        </p:grpSpPr>
        <p:sp>
          <p:nvSpPr>
            <p:cNvPr id="8853" name="Google Shape;8853;p9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97"/>
          <p:cNvGrpSpPr/>
          <p:nvPr/>
        </p:nvGrpSpPr>
        <p:grpSpPr>
          <a:xfrm>
            <a:off x="2471824" y="1689223"/>
            <a:ext cx="424195" cy="419659"/>
            <a:chOff x="-5611575" y="3272950"/>
            <a:chExt cx="294600" cy="291450"/>
          </a:xfrm>
        </p:grpSpPr>
        <p:sp>
          <p:nvSpPr>
            <p:cNvPr id="8861" name="Google Shape;8861;p9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97"/>
          <p:cNvGrpSpPr/>
          <p:nvPr/>
        </p:nvGrpSpPr>
        <p:grpSpPr>
          <a:xfrm>
            <a:off x="2471824" y="2205770"/>
            <a:ext cx="424195" cy="418507"/>
            <a:chOff x="-5613150" y="3632900"/>
            <a:chExt cx="294600" cy="290650"/>
          </a:xfrm>
        </p:grpSpPr>
        <p:sp>
          <p:nvSpPr>
            <p:cNvPr id="8867" name="Google Shape;8867;p9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97"/>
          <p:cNvGrpSpPr/>
          <p:nvPr/>
        </p:nvGrpSpPr>
        <p:grpSpPr>
          <a:xfrm>
            <a:off x="2483722" y="2756270"/>
            <a:ext cx="424195" cy="420775"/>
            <a:chOff x="-5613150" y="3991275"/>
            <a:chExt cx="294600" cy="292225"/>
          </a:xfrm>
        </p:grpSpPr>
        <p:sp>
          <p:nvSpPr>
            <p:cNvPr id="8870" name="Google Shape;8870;p9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7"/>
          <p:cNvGrpSpPr/>
          <p:nvPr/>
        </p:nvGrpSpPr>
        <p:grpSpPr>
          <a:xfrm>
            <a:off x="5155210" y="1689438"/>
            <a:ext cx="434634" cy="419227"/>
            <a:chOff x="-3768700" y="3253275"/>
            <a:chExt cx="301850" cy="291150"/>
          </a:xfrm>
        </p:grpSpPr>
        <p:sp>
          <p:nvSpPr>
            <p:cNvPr id="8880" name="Google Shape;8880;p9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97"/>
          <p:cNvGrpSpPr/>
          <p:nvPr/>
        </p:nvGrpSpPr>
        <p:grpSpPr>
          <a:xfrm>
            <a:off x="5159293" y="2217090"/>
            <a:ext cx="426462" cy="395865"/>
            <a:chOff x="-3808700" y="3628950"/>
            <a:chExt cx="296175" cy="274925"/>
          </a:xfrm>
        </p:grpSpPr>
        <p:sp>
          <p:nvSpPr>
            <p:cNvPr id="8884" name="Google Shape;8884;p9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97"/>
          <p:cNvGrpSpPr/>
          <p:nvPr/>
        </p:nvGrpSpPr>
        <p:grpSpPr>
          <a:xfrm>
            <a:off x="5224504" y="2756412"/>
            <a:ext cx="419443" cy="420487"/>
            <a:chOff x="-3771675" y="3971775"/>
            <a:chExt cx="291300" cy="292025"/>
          </a:xfrm>
        </p:grpSpPr>
        <p:sp>
          <p:nvSpPr>
            <p:cNvPr id="8888" name="Google Shape;8888;p9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7"/>
          <p:cNvGrpSpPr/>
          <p:nvPr/>
        </p:nvGrpSpPr>
        <p:grpSpPr>
          <a:xfrm>
            <a:off x="7885948" y="1716461"/>
            <a:ext cx="420271" cy="320774"/>
            <a:chOff x="-1951475" y="3273100"/>
            <a:chExt cx="291875" cy="222775"/>
          </a:xfrm>
        </p:grpSpPr>
        <p:sp>
          <p:nvSpPr>
            <p:cNvPr id="8894" name="Google Shape;8894;p9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97"/>
          <p:cNvGrpSpPr/>
          <p:nvPr/>
        </p:nvGrpSpPr>
        <p:grpSpPr>
          <a:xfrm>
            <a:off x="7883429" y="2205191"/>
            <a:ext cx="425310" cy="419659"/>
            <a:chOff x="-1951475" y="3597450"/>
            <a:chExt cx="295375" cy="291450"/>
          </a:xfrm>
        </p:grpSpPr>
        <p:sp>
          <p:nvSpPr>
            <p:cNvPr id="8898" name="Google Shape;8898;p9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7"/>
          <p:cNvGrpSpPr/>
          <p:nvPr/>
        </p:nvGrpSpPr>
        <p:grpSpPr>
          <a:xfrm>
            <a:off x="7885680" y="2756825"/>
            <a:ext cx="444605" cy="419659"/>
            <a:chOff x="-1960150" y="3956600"/>
            <a:chExt cx="308775" cy="291450"/>
          </a:xfrm>
        </p:grpSpPr>
        <p:sp>
          <p:nvSpPr>
            <p:cNvPr id="8903" name="Google Shape;8903;p9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97"/>
          <p:cNvGrpSpPr/>
          <p:nvPr/>
        </p:nvGrpSpPr>
        <p:grpSpPr>
          <a:xfrm>
            <a:off x="1939718" y="3307636"/>
            <a:ext cx="420775" cy="420775"/>
            <a:chOff x="-804700" y="3226500"/>
            <a:chExt cx="292225" cy="292225"/>
          </a:xfrm>
        </p:grpSpPr>
        <p:sp>
          <p:nvSpPr>
            <p:cNvPr id="8906" name="Google Shape;8906;p9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7"/>
          <p:cNvGrpSpPr/>
          <p:nvPr/>
        </p:nvGrpSpPr>
        <p:grpSpPr>
          <a:xfrm>
            <a:off x="3019809" y="1688647"/>
            <a:ext cx="420775" cy="420811"/>
            <a:chOff x="-5251625" y="3272950"/>
            <a:chExt cx="292225" cy="292250"/>
          </a:xfrm>
        </p:grpSpPr>
        <p:sp>
          <p:nvSpPr>
            <p:cNvPr id="8914" name="Google Shape;8914;p9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97"/>
          <p:cNvGrpSpPr/>
          <p:nvPr/>
        </p:nvGrpSpPr>
        <p:grpSpPr>
          <a:xfrm>
            <a:off x="3016407" y="2204348"/>
            <a:ext cx="427578" cy="421351"/>
            <a:chOff x="-5254775" y="3631325"/>
            <a:chExt cx="296950" cy="292625"/>
          </a:xfrm>
        </p:grpSpPr>
        <p:sp>
          <p:nvSpPr>
            <p:cNvPr id="8918" name="Google Shape;8918;p9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97"/>
          <p:cNvGrpSpPr/>
          <p:nvPr/>
        </p:nvGrpSpPr>
        <p:grpSpPr>
          <a:xfrm>
            <a:off x="3032265" y="2756270"/>
            <a:ext cx="419659" cy="420775"/>
            <a:chOff x="-5251625" y="3991275"/>
            <a:chExt cx="291450" cy="292225"/>
          </a:xfrm>
        </p:grpSpPr>
        <p:sp>
          <p:nvSpPr>
            <p:cNvPr id="8926" name="Google Shape;8926;p9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97"/>
          <p:cNvGrpSpPr/>
          <p:nvPr/>
        </p:nvGrpSpPr>
        <p:grpSpPr>
          <a:xfrm>
            <a:off x="5772848" y="1689240"/>
            <a:ext cx="319874" cy="419623"/>
            <a:chOff x="-3365275" y="3253275"/>
            <a:chExt cx="222150" cy="291425"/>
          </a:xfrm>
        </p:grpSpPr>
        <p:sp>
          <p:nvSpPr>
            <p:cNvPr id="8932" name="Google Shape;8932;p9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97"/>
          <p:cNvGrpSpPr/>
          <p:nvPr/>
        </p:nvGrpSpPr>
        <p:grpSpPr>
          <a:xfrm>
            <a:off x="5746786" y="2204058"/>
            <a:ext cx="371998" cy="421927"/>
            <a:chOff x="-3383375" y="3611625"/>
            <a:chExt cx="258350" cy="293025"/>
          </a:xfrm>
        </p:grpSpPr>
        <p:sp>
          <p:nvSpPr>
            <p:cNvPr id="8935" name="Google Shape;8935;p9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97"/>
          <p:cNvGrpSpPr/>
          <p:nvPr/>
        </p:nvGrpSpPr>
        <p:grpSpPr>
          <a:xfrm>
            <a:off x="5809135" y="2756826"/>
            <a:ext cx="271097" cy="419659"/>
            <a:chOff x="-3347950" y="3971575"/>
            <a:chExt cx="188275" cy="291450"/>
          </a:xfrm>
        </p:grpSpPr>
        <p:sp>
          <p:nvSpPr>
            <p:cNvPr id="8938" name="Google Shape;8938;p9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97"/>
          <p:cNvGrpSpPr/>
          <p:nvPr/>
        </p:nvGrpSpPr>
        <p:grpSpPr>
          <a:xfrm>
            <a:off x="858994" y="3307061"/>
            <a:ext cx="371998" cy="421927"/>
            <a:chOff x="-1575775" y="3238300"/>
            <a:chExt cx="258350" cy="293025"/>
          </a:xfrm>
        </p:grpSpPr>
        <p:sp>
          <p:nvSpPr>
            <p:cNvPr id="8942" name="Google Shape;8942;p9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7"/>
          <p:cNvGrpSpPr/>
          <p:nvPr/>
        </p:nvGrpSpPr>
        <p:grpSpPr>
          <a:xfrm>
            <a:off x="2503892" y="3309051"/>
            <a:ext cx="423079" cy="424159"/>
            <a:chOff x="-1591550" y="3597475"/>
            <a:chExt cx="293825" cy="294575"/>
          </a:xfrm>
        </p:grpSpPr>
        <p:sp>
          <p:nvSpPr>
            <p:cNvPr id="8948" name="Google Shape;8948;p9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97"/>
          <p:cNvGrpSpPr/>
          <p:nvPr/>
        </p:nvGrpSpPr>
        <p:grpSpPr>
          <a:xfrm>
            <a:off x="4153362" y="3318663"/>
            <a:ext cx="421927" cy="399248"/>
            <a:chOff x="-1592325" y="3957400"/>
            <a:chExt cx="293025" cy="277275"/>
          </a:xfrm>
        </p:grpSpPr>
        <p:sp>
          <p:nvSpPr>
            <p:cNvPr id="8952" name="Google Shape;8952;p9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97"/>
          <p:cNvGrpSpPr/>
          <p:nvPr/>
        </p:nvGrpSpPr>
        <p:grpSpPr>
          <a:xfrm>
            <a:off x="3640232" y="3310744"/>
            <a:ext cx="369730" cy="420775"/>
            <a:chOff x="-778700" y="3612425"/>
            <a:chExt cx="256775" cy="292225"/>
          </a:xfrm>
        </p:grpSpPr>
        <p:sp>
          <p:nvSpPr>
            <p:cNvPr id="8957" name="Google Shape;8957;p9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97"/>
          <p:cNvGrpSpPr/>
          <p:nvPr/>
        </p:nvGrpSpPr>
        <p:grpSpPr>
          <a:xfrm>
            <a:off x="6111733" y="3828305"/>
            <a:ext cx="340731" cy="387641"/>
            <a:chOff x="7728464" y="1561258"/>
            <a:chExt cx="349719" cy="397866"/>
          </a:xfrm>
        </p:grpSpPr>
        <p:sp>
          <p:nvSpPr>
            <p:cNvPr id="8964" name="Google Shape;8964;p9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7"/>
          <p:cNvGrpSpPr/>
          <p:nvPr/>
        </p:nvGrpSpPr>
        <p:grpSpPr>
          <a:xfrm>
            <a:off x="4034702" y="3828305"/>
            <a:ext cx="387681" cy="387641"/>
            <a:chOff x="5611350" y="1561258"/>
            <a:chExt cx="397907" cy="397866"/>
          </a:xfrm>
        </p:grpSpPr>
        <p:sp>
          <p:nvSpPr>
            <p:cNvPr id="8967" name="Google Shape;8967;p9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97"/>
          <p:cNvGrpSpPr/>
          <p:nvPr/>
        </p:nvGrpSpPr>
        <p:grpSpPr>
          <a:xfrm>
            <a:off x="4553987" y="3925571"/>
            <a:ext cx="387610" cy="193109"/>
            <a:chOff x="6140660" y="1661097"/>
            <a:chExt cx="397835" cy="198202"/>
          </a:xfrm>
        </p:grpSpPr>
        <p:sp>
          <p:nvSpPr>
            <p:cNvPr id="8972" name="Google Shape;8972;p9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7"/>
          <p:cNvGrpSpPr/>
          <p:nvPr/>
        </p:nvGrpSpPr>
        <p:grpSpPr>
          <a:xfrm>
            <a:off x="5073202" y="3828305"/>
            <a:ext cx="387681" cy="387641"/>
            <a:chOff x="6669907" y="1561258"/>
            <a:chExt cx="397907" cy="397866"/>
          </a:xfrm>
        </p:grpSpPr>
        <p:sp>
          <p:nvSpPr>
            <p:cNvPr id="8977" name="Google Shape;8977;p9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97"/>
          <p:cNvGrpSpPr/>
          <p:nvPr/>
        </p:nvGrpSpPr>
        <p:grpSpPr>
          <a:xfrm>
            <a:off x="1958433" y="3885842"/>
            <a:ext cx="387681" cy="272572"/>
            <a:chOff x="3386036" y="1746339"/>
            <a:chExt cx="397907" cy="279762"/>
          </a:xfrm>
        </p:grpSpPr>
        <p:sp>
          <p:nvSpPr>
            <p:cNvPr id="8983" name="Google Shape;8983;p9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97"/>
          <p:cNvGrpSpPr/>
          <p:nvPr/>
        </p:nvGrpSpPr>
        <p:grpSpPr>
          <a:xfrm>
            <a:off x="2996130" y="3828288"/>
            <a:ext cx="387681" cy="387681"/>
            <a:chOff x="4417380" y="1687279"/>
            <a:chExt cx="397907" cy="397907"/>
          </a:xfrm>
        </p:grpSpPr>
        <p:sp>
          <p:nvSpPr>
            <p:cNvPr id="8986" name="Google Shape;8986;p9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7"/>
          <p:cNvGrpSpPr/>
          <p:nvPr/>
        </p:nvGrpSpPr>
        <p:grpSpPr>
          <a:xfrm>
            <a:off x="7942611" y="3308537"/>
            <a:ext cx="387661" cy="387661"/>
            <a:chOff x="2869999" y="1687279"/>
            <a:chExt cx="397887" cy="397887"/>
          </a:xfrm>
        </p:grpSpPr>
        <p:sp>
          <p:nvSpPr>
            <p:cNvPr id="8989" name="Google Shape;8989;p9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97"/>
          <p:cNvGrpSpPr/>
          <p:nvPr/>
        </p:nvGrpSpPr>
        <p:grpSpPr>
          <a:xfrm>
            <a:off x="2477718" y="3828664"/>
            <a:ext cx="386807" cy="386929"/>
            <a:chOff x="3902887" y="1687655"/>
            <a:chExt cx="397010" cy="397135"/>
          </a:xfrm>
        </p:grpSpPr>
        <p:sp>
          <p:nvSpPr>
            <p:cNvPr id="8992" name="Google Shape;8992;p9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97"/>
          <p:cNvGrpSpPr/>
          <p:nvPr/>
        </p:nvGrpSpPr>
        <p:grpSpPr>
          <a:xfrm>
            <a:off x="3515416" y="3828344"/>
            <a:ext cx="387681" cy="387681"/>
            <a:chOff x="4933458" y="1687279"/>
            <a:chExt cx="397907" cy="397907"/>
          </a:xfrm>
        </p:grpSpPr>
        <p:sp>
          <p:nvSpPr>
            <p:cNvPr id="8995" name="Google Shape;8995;p9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7"/>
          <p:cNvGrpSpPr/>
          <p:nvPr/>
        </p:nvGrpSpPr>
        <p:grpSpPr>
          <a:xfrm>
            <a:off x="5286246" y="3308537"/>
            <a:ext cx="387681" cy="387661"/>
            <a:chOff x="266768" y="1721375"/>
            <a:chExt cx="397907" cy="397887"/>
          </a:xfrm>
        </p:grpSpPr>
        <p:sp>
          <p:nvSpPr>
            <p:cNvPr id="8998" name="Google Shape;8998;p9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97"/>
          <p:cNvGrpSpPr/>
          <p:nvPr/>
        </p:nvGrpSpPr>
        <p:grpSpPr>
          <a:xfrm>
            <a:off x="7411672" y="3308924"/>
            <a:ext cx="387539" cy="386888"/>
            <a:chOff x="2408992" y="1722875"/>
            <a:chExt cx="397761" cy="397093"/>
          </a:xfrm>
        </p:grpSpPr>
        <p:sp>
          <p:nvSpPr>
            <p:cNvPr id="9001" name="Google Shape;9001;p9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97"/>
          <p:cNvGrpSpPr/>
          <p:nvPr/>
        </p:nvGrpSpPr>
        <p:grpSpPr>
          <a:xfrm>
            <a:off x="5592488" y="3828305"/>
            <a:ext cx="387641" cy="387641"/>
            <a:chOff x="7199196" y="1561258"/>
            <a:chExt cx="397866" cy="397866"/>
          </a:xfrm>
        </p:grpSpPr>
        <p:sp>
          <p:nvSpPr>
            <p:cNvPr id="9004" name="Google Shape;9004;p9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7" name="Google Shape;9007;p9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08" name="Google Shape;9008;p97"/>
          <p:cNvGrpSpPr/>
          <p:nvPr/>
        </p:nvGrpSpPr>
        <p:grpSpPr>
          <a:xfrm>
            <a:off x="6348367" y="3308537"/>
            <a:ext cx="387661" cy="387661"/>
            <a:chOff x="1379798" y="1723250"/>
            <a:chExt cx="397887" cy="397887"/>
          </a:xfrm>
        </p:grpSpPr>
        <p:sp>
          <p:nvSpPr>
            <p:cNvPr id="9009" name="Google Shape;9009;p9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97"/>
          <p:cNvGrpSpPr/>
          <p:nvPr/>
        </p:nvGrpSpPr>
        <p:grpSpPr>
          <a:xfrm>
            <a:off x="5817327" y="3308537"/>
            <a:ext cx="387641" cy="387661"/>
            <a:chOff x="864491" y="1723250"/>
            <a:chExt cx="397866" cy="397887"/>
          </a:xfrm>
        </p:grpSpPr>
        <p:sp>
          <p:nvSpPr>
            <p:cNvPr id="9014" name="Google Shape;9014;p9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7" name="Google Shape;9017;p9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8" name="Google Shape;9018;p97"/>
          <p:cNvGrpSpPr/>
          <p:nvPr/>
        </p:nvGrpSpPr>
        <p:grpSpPr>
          <a:xfrm>
            <a:off x="6584154" y="3827060"/>
            <a:ext cx="388966" cy="388966"/>
            <a:chOff x="1190625" y="238125"/>
            <a:chExt cx="5235075" cy="5235075"/>
          </a:xfrm>
        </p:grpSpPr>
        <p:sp>
          <p:nvSpPr>
            <p:cNvPr id="9019" name="Google Shape;9019;p9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24" name="Shape 9024"/>
        <p:cNvGrpSpPr/>
        <p:nvPr/>
      </p:nvGrpSpPr>
      <p:grpSpPr>
        <a:xfrm>
          <a:off x="0" y="0"/>
          <a:ext cx="0" cy="0"/>
          <a:chOff x="0" y="0"/>
          <a:chExt cx="0" cy="0"/>
        </a:xfrm>
      </p:grpSpPr>
      <p:pic>
        <p:nvPicPr>
          <p:cNvPr id="9025" name="Google Shape;9025;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3018300" y="1271775"/>
            <a:ext cx="3107400" cy="13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OUR</a:t>
            </a:r>
            <a:r>
              <a:rPr lang="en"/>
              <a:t> </a:t>
            </a:r>
            <a:r>
              <a:rPr lang="en">
                <a:solidFill>
                  <a:schemeClr val="dk2"/>
                </a:solidFill>
              </a:rPr>
              <a:t>COMPANY</a:t>
            </a:r>
            <a:endParaRPr>
              <a:solidFill>
                <a:schemeClr val="dk2"/>
              </a:solidFill>
            </a:endParaRPr>
          </a:p>
        </p:txBody>
      </p:sp>
      <p:sp>
        <p:nvSpPr>
          <p:cNvPr id="448" name="Google Shape;448;p47"/>
          <p:cNvSpPr txBox="1"/>
          <p:nvPr>
            <p:ph idx="1" type="subTitle"/>
          </p:nvPr>
        </p:nvSpPr>
        <p:spPr>
          <a:xfrm>
            <a:off x="2335050" y="2625075"/>
            <a:ext cx="4473900" cy="9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592A37"/>
              </a:buClr>
              <a:buSzPts val="1100"/>
              <a:buFont typeface="Arial"/>
              <a:buNone/>
            </a:pPr>
            <a:r>
              <a:rPr lang="en"/>
              <a:t>Mercury is the closest planet to the Sun and the smallest one in the Solar System—it’s only a bit larger than the Moon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713225" y="420675"/>
            <a:ext cx="3592200" cy="11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chemeClr val="lt2"/>
                </a:solidFill>
              </a:rPr>
              <a:t>SLIDE</a:t>
            </a:r>
            <a:r>
              <a:rPr lang="en"/>
              <a:t> TITLE GOES HERE!</a:t>
            </a:r>
            <a:endParaRPr/>
          </a:p>
        </p:txBody>
      </p:sp>
      <p:sp>
        <p:nvSpPr>
          <p:cNvPr id="454" name="Google Shape;454;p48"/>
          <p:cNvSpPr txBox="1"/>
          <p:nvPr>
            <p:ph idx="1" type="subTitle"/>
          </p:nvPr>
        </p:nvSpPr>
        <p:spPr>
          <a:xfrm>
            <a:off x="713225" y="1956225"/>
            <a:ext cx="4293300" cy="23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 </a:t>
            </a:r>
            <a:endParaRPr/>
          </a:p>
          <a:p>
            <a:pPr indent="0" lvl="0" marL="0" rtl="0" algn="l">
              <a:spcBef>
                <a:spcPts val="0"/>
              </a:spcBef>
              <a:spcAft>
                <a:spcPts val="0"/>
              </a:spcAft>
              <a:buClr>
                <a:schemeClr val="dk1"/>
              </a:buClr>
              <a:buSzPts val="1100"/>
              <a:buFont typeface="Arial"/>
              <a:buNone/>
            </a:pPr>
            <a:r>
              <a:t/>
            </a:r>
            <a:endParaRPr/>
          </a:p>
          <a:p>
            <a:pPr indent="-330200" lvl="0" marL="457200" rtl="0" algn="l">
              <a:spcBef>
                <a:spcPts val="0"/>
              </a:spcBef>
              <a:spcAft>
                <a:spcPts val="0"/>
              </a:spcAft>
              <a:buSzPts val="1600"/>
              <a:buFont typeface="Actor"/>
              <a:buChar char="●"/>
            </a:pPr>
            <a:r>
              <a:rPr lang="en"/>
              <a:t>They’re simple</a:t>
            </a:r>
            <a:endParaRPr/>
          </a:p>
          <a:p>
            <a:pPr indent="-330200" lvl="0" marL="457200" rtl="0" algn="l">
              <a:spcBef>
                <a:spcPts val="0"/>
              </a:spcBef>
              <a:spcAft>
                <a:spcPts val="0"/>
              </a:spcAft>
              <a:buSzPts val="1600"/>
              <a:buFont typeface="Actor"/>
              <a:buChar char="●"/>
            </a:pPr>
            <a:r>
              <a:rPr lang="en"/>
              <a:t>You can organize your ideas clearly  </a:t>
            </a:r>
            <a:endParaRPr/>
          </a:p>
          <a:p>
            <a:pPr indent="-330200" lvl="0" marL="457200" rtl="0" algn="l">
              <a:spcBef>
                <a:spcPts val="0"/>
              </a:spcBef>
              <a:spcAft>
                <a:spcPts val="0"/>
              </a:spcAft>
              <a:buSzPts val="1600"/>
              <a:buFont typeface="Actor"/>
              <a:buChar char="●"/>
            </a:pPr>
            <a:r>
              <a:rPr lang="en"/>
              <a:t>You’ll never forget to buy milk!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And the most important thing: the audience won’t miss the point of your presentation </a:t>
            </a:r>
            <a:endParaRPr/>
          </a:p>
        </p:txBody>
      </p:sp>
      <p:cxnSp>
        <p:nvCxnSpPr>
          <p:cNvPr id="455" name="Google Shape;455;p48"/>
          <p:cNvCxnSpPr/>
          <p:nvPr/>
        </p:nvCxnSpPr>
        <p:spPr>
          <a:xfrm>
            <a:off x="695325" y="1741625"/>
            <a:ext cx="5125500" cy="0"/>
          </a:xfrm>
          <a:prstGeom prst="straightConnector1">
            <a:avLst/>
          </a:prstGeom>
          <a:noFill/>
          <a:ln cap="flat" cmpd="sng" w="28575">
            <a:solidFill>
              <a:schemeClr val="lt2"/>
            </a:solidFill>
            <a:prstDash val="lgDash"/>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accent1"/>
                </a:solidFill>
              </a:rPr>
              <a:t>GOALS</a:t>
            </a:r>
            <a:endParaRPr>
              <a:solidFill>
                <a:schemeClr val="accent1"/>
              </a:solidFill>
            </a:endParaRPr>
          </a:p>
        </p:txBody>
      </p:sp>
      <p:sp>
        <p:nvSpPr>
          <p:cNvPr id="461" name="Google Shape;461;p49"/>
          <p:cNvSpPr txBox="1"/>
          <p:nvPr>
            <p:ph idx="1" type="subTitle"/>
          </p:nvPr>
        </p:nvSpPr>
        <p:spPr>
          <a:xfrm>
            <a:off x="990900" y="2077425"/>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62" name="Google Shape;462;p49"/>
          <p:cNvSpPr txBox="1"/>
          <p:nvPr>
            <p:ph idx="2" type="subTitle"/>
          </p:nvPr>
        </p:nvSpPr>
        <p:spPr>
          <a:xfrm>
            <a:off x="990900" y="2488625"/>
            <a:ext cx="22854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and the smallest one</a:t>
            </a:r>
            <a:endParaRPr/>
          </a:p>
        </p:txBody>
      </p:sp>
      <p:sp>
        <p:nvSpPr>
          <p:cNvPr id="463" name="Google Shape;463;p49"/>
          <p:cNvSpPr txBox="1"/>
          <p:nvPr>
            <p:ph idx="3" type="subTitle"/>
          </p:nvPr>
        </p:nvSpPr>
        <p:spPr>
          <a:xfrm>
            <a:off x="3429300" y="2077425"/>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64" name="Google Shape;464;p49"/>
          <p:cNvSpPr txBox="1"/>
          <p:nvPr>
            <p:ph idx="4" type="subTitle"/>
          </p:nvPr>
        </p:nvSpPr>
        <p:spPr>
          <a:xfrm>
            <a:off x="3429300" y="2488625"/>
            <a:ext cx="22854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the farthest planet from the Sun. It’s really cold there</a:t>
            </a:r>
            <a:endParaRPr/>
          </a:p>
        </p:txBody>
      </p:sp>
      <p:sp>
        <p:nvSpPr>
          <p:cNvPr id="465" name="Google Shape;465;p49"/>
          <p:cNvSpPr txBox="1"/>
          <p:nvPr>
            <p:ph idx="5" type="subTitle"/>
          </p:nvPr>
        </p:nvSpPr>
        <p:spPr>
          <a:xfrm>
            <a:off x="5867700" y="2077425"/>
            <a:ext cx="2285400" cy="3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66" name="Google Shape;466;p49"/>
          <p:cNvSpPr txBox="1"/>
          <p:nvPr>
            <p:ph idx="6" type="subTitle"/>
          </p:nvPr>
        </p:nvSpPr>
        <p:spPr>
          <a:xfrm>
            <a:off x="5867700" y="2488625"/>
            <a:ext cx="2285400" cy="7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 It’s really hot there</a:t>
            </a:r>
            <a:endParaRPr/>
          </a:p>
        </p:txBody>
      </p:sp>
      <p:grpSp>
        <p:nvGrpSpPr>
          <p:cNvPr id="467" name="Google Shape;467;p49"/>
          <p:cNvGrpSpPr/>
          <p:nvPr/>
        </p:nvGrpSpPr>
        <p:grpSpPr>
          <a:xfrm>
            <a:off x="1905121" y="1544399"/>
            <a:ext cx="456958" cy="456958"/>
            <a:chOff x="1190625" y="238125"/>
            <a:chExt cx="5228350" cy="5228350"/>
          </a:xfrm>
        </p:grpSpPr>
        <p:sp>
          <p:nvSpPr>
            <p:cNvPr id="468" name="Google Shape;468;p49"/>
            <p:cNvSpPr/>
            <p:nvPr/>
          </p:nvSpPr>
          <p:spPr>
            <a:xfrm>
              <a:off x="1190625" y="238125"/>
              <a:ext cx="5228350" cy="3083825"/>
            </a:xfrm>
            <a:custGeom>
              <a:rect b="b" l="l" r="r" t="t"/>
              <a:pathLst>
                <a:path extrusionOk="0" h="123353" w="209134">
                  <a:moveTo>
                    <a:pt x="86197" y="0"/>
                  </a:moveTo>
                  <a:cubicBezTo>
                    <a:pt x="59164" y="0"/>
                    <a:pt x="37180" y="21984"/>
                    <a:pt x="37180" y="49018"/>
                  </a:cubicBezTo>
                  <a:cubicBezTo>
                    <a:pt x="16911" y="49018"/>
                    <a:pt x="0" y="65929"/>
                    <a:pt x="0" y="86197"/>
                  </a:cubicBezTo>
                  <a:cubicBezTo>
                    <a:pt x="0" y="106466"/>
                    <a:pt x="16911" y="123353"/>
                    <a:pt x="37180" y="123353"/>
                  </a:cubicBezTo>
                  <a:lnTo>
                    <a:pt x="171978" y="123353"/>
                  </a:lnTo>
                  <a:cubicBezTo>
                    <a:pt x="192247" y="123353"/>
                    <a:pt x="209133" y="106466"/>
                    <a:pt x="209133" y="86197"/>
                  </a:cubicBezTo>
                  <a:cubicBezTo>
                    <a:pt x="209133" y="65929"/>
                    <a:pt x="192247" y="49018"/>
                    <a:pt x="171978" y="49018"/>
                  </a:cubicBezTo>
                  <a:lnTo>
                    <a:pt x="171365" y="49018"/>
                  </a:lnTo>
                  <a:cubicBezTo>
                    <a:pt x="168522" y="35048"/>
                    <a:pt x="156121" y="24509"/>
                    <a:pt x="141342" y="24509"/>
                  </a:cubicBezTo>
                  <a:cubicBezTo>
                    <a:pt x="137298" y="24509"/>
                    <a:pt x="133352" y="25293"/>
                    <a:pt x="129700" y="26837"/>
                  </a:cubicBezTo>
                  <a:cubicBezTo>
                    <a:pt x="121441" y="10539"/>
                    <a:pt x="104750" y="0"/>
                    <a:pt x="861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4534825" y="238125"/>
              <a:ext cx="1567975" cy="1081450"/>
            </a:xfrm>
            <a:custGeom>
              <a:rect b="b" l="l" r="r" t="t"/>
              <a:pathLst>
                <a:path extrusionOk="0" h="43258" w="62719">
                  <a:moveTo>
                    <a:pt x="25956" y="0"/>
                  </a:moveTo>
                  <a:cubicBezTo>
                    <a:pt x="15785" y="0"/>
                    <a:pt x="6667" y="4117"/>
                    <a:pt x="1" y="10784"/>
                  </a:cubicBezTo>
                  <a:cubicBezTo>
                    <a:pt x="516" y="11421"/>
                    <a:pt x="1079" y="12009"/>
                    <a:pt x="1569" y="12671"/>
                  </a:cubicBezTo>
                  <a:cubicBezTo>
                    <a:pt x="3555" y="12401"/>
                    <a:pt x="5540" y="12254"/>
                    <a:pt x="7574" y="12254"/>
                  </a:cubicBezTo>
                  <a:cubicBezTo>
                    <a:pt x="24681" y="12254"/>
                    <a:pt x="39926" y="22499"/>
                    <a:pt x="46715" y="37621"/>
                  </a:cubicBezTo>
                  <a:cubicBezTo>
                    <a:pt x="52254" y="38650"/>
                    <a:pt x="57425" y="40611"/>
                    <a:pt x="62131" y="43258"/>
                  </a:cubicBezTo>
                  <a:cubicBezTo>
                    <a:pt x="62498" y="41126"/>
                    <a:pt x="62719" y="38944"/>
                    <a:pt x="62719" y="36763"/>
                  </a:cubicBezTo>
                  <a:cubicBezTo>
                    <a:pt x="62719" y="16494"/>
                    <a:pt x="46224" y="0"/>
                    <a:pt x="25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p:nvPr/>
          </p:nvSpPr>
          <p:spPr>
            <a:xfrm>
              <a:off x="4570975" y="3628300"/>
              <a:ext cx="919125" cy="919100"/>
            </a:xfrm>
            <a:custGeom>
              <a:rect b="b" l="l" r="r" t="t"/>
              <a:pathLst>
                <a:path extrusionOk="0" h="36764" w="36765">
                  <a:moveTo>
                    <a:pt x="18382" y="12254"/>
                  </a:moveTo>
                  <a:cubicBezTo>
                    <a:pt x="21765" y="12254"/>
                    <a:pt x="24510" y="14999"/>
                    <a:pt x="24510" y="18382"/>
                  </a:cubicBezTo>
                  <a:cubicBezTo>
                    <a:pt x="24510" y="21764"/>
                    <a:pt x="21765" y="24509"/>
                    <a:pt x="18382" y="24509"/>
                  </a:cubicBezTo>
                  <a:cubicBezTo>
                    <a:pt x="15000" y="24509"/>
                    <a:pt x="12255" y="21764"/>
                    <a:pt x="12255" y="18382"/>
                  </a:cubicBezTo>
                  <a:cubicBezTo>
                    <a:pt x="12255" y="14999"/>
                    <a:pt x="15000" y="12254"/>
                    <a:pt x="18382" y="12254"/>
                  </a:cubicBezTo>
                  <a:close/>
                  <a:moveTo>
                    <a:pt x="18382" y="0"/>
                  </a:moveTo>
                  <a:cubicBezTo>
                    <a:pt x="8236" y="0"/>
                    <a:pt x="1" y="8259"/>
                    <a:pt x="1" y="18382"/>
                  </a:cubicBezTo>
                  <a:cubicBezTo>
                    <a:pt x="1" y="28528"/>
                    <a:pt x="8236" y="36763"/>
                    <a:pt x="18382" y="36763"/>
                  </a:cubicBezTo>
                  <a:cubicBezTo>
                    <a:pt x="28505" y="36763"/>
                    <a:pt x="36764" y="28528"/>
                    <a:pt x="36764" y="18382"/>
                  </a:cubicBezTo>
                  <a:cubicBezTo>
                    <a:pt x="36764" y="8259"/>
                    <a:pt x="28505" y="0"/>
                    <a:pt x="18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3345550" y="4547375"/>
              <a:ext cx="919100" cy="919100"/>
            </a:xfrm>
            <a:custGeom>
              <a:rect b="b" l="l" r="r" t="t"/>
              <a:pathLst>
                <a:path extrusionOk="0" h="36764" w="36764">
                  <a:moveTo>
                    <a:pt x="18382" y="12255"/>
                  </a:moveTo>
                  <a:cubicBezTo>
                    <a:pt x="21764" y="12255"/>
                    <a:pt x="24509" y="15000"/>
                    <a:pt x="24509" y="18382"/>
                  </a:cubicBezTo>
                  <a:cubicBezTo>
                    <a:pt x="24509" y="21764"/>
                    <a:pt x="21764" y="24509"/>
                    <a:pt x="18382" y="24509"/>
                  </a:cubicBezTo>
                  <a:cubicBezTo>
                    <a:pt x="15000" y="24509"/>
                    <a:pt x="12255" y="21764"/>
                    <a:pt x="12255" y="18382"/>
                  </a:cubicBezTo>
                  <a:cubicBezTo>
                    <a:pt x="12255" y="15000"/>
                    <a:pt x="15000" y="12255"/>
                    <a:pt x="18382" y="12255"/>
                  </a:cubicBezTo>
                  <a:close/>
                  <a:moveTo>
                    <a:pt x="18382" y="0"/>
                  </a:moveTo>
                  <a:cubicBezTo>
                    <a:pt x="8235" y="0"/>
                    <a:pt x="0" y="8260"/>
                    <a:pt x="0" y="18382"/>
                  </a:cubicBezTo>
                  <a:cubicBezTo>
                    <a:pt x="0" y="28528"/>
                    <a:pt x="8235" y="36763"/>
                    <a:pt x="18382" y="36763"/>
                  </a:cubicBezTo>
                  <a:cubicBezTo>
                    <a:pt x="28504" y="36763"/>
                    <a:pt x="36764" y="28528"/>
                    <a:pt x="36764" y="18382"/>
                  </a:cubicBezTo>
                  <a:cubicBezTo>
                    <a:pt x="36764" y="8260"/>
                    <a:pt x="28504" y="0"/>
                    <a:pt x="18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2120100" y="3628300"/>
              <a:ext cx="919100" cy="919100"/>
            </a:xfrm>
            <a:custGeom>
              <a:rect b="b" l="l" r="r" t="t"/>
              <a:pathLst>
                <a:path extrusionOk="0" h="36764" w="36764">
                  <a:moveTo>
                    <a:pt x="18382" y="12254"/>
                  </a:moveTo>
                  <a:cubicBezTo>
                    <a:pt x="21765" y="12254"/>
                    <a:pt x="24510" y="14999"/>
                    <a:pt x="24510" y="18382"/>
                  </a:cubicBezTo>
                  <a:cubicBezTo>
                    <a:pt x="24510" y="21764"/>
                    <a:pt x="21765" y="24509"/>
                    <a:pt x="18382" y="24509"/>
                  </a:cubicBezTo>
                  <a:cubicBezTo>
                    <a:pt x="15000" y="24509"/>
                    <a:pt x="12255" y="21764"/>
                    <a:pt x="12255" y="18382"/>
                  </a:cubicBezTo>
                  <a:cubicBezTo>
                    <a:pt x="12255" y="14999"/>
                    <a:pt x="15000" y="12254"/>
                    <a:pt x="18382" y="12254"/>
                  </a:cubicBezTo>
                  <a:close/>
                  <a:moveTo>
                    <a:pt x="18382" y="0"/>
                  </a:moveTo>
                  <a:cubicBezTo>
                    <a:pt x="8236" y="0"/>
                    <a:pt x="1" y="8259"/>
                    <a:pt x="1" y="18382"/>
                  </a:cubicBezTo>
                  <a:cubicBezTo>
                    <a:pt x="1" y="28528"/>
                    <a:pt x="8236" y="36763"/>
                    <a:pt x="18382" y="36763"/>
                  </a:cubicBezTo>
                  <a:cubicBezTo>
                    <a:pt x="28505" y="36763"/>
                    <a:pt x="36764" y="28528"/>
                    <a:pt x="36764" y="18382"/>
                  </a:cubicBezTo>
                  <a:cubicBezTo>
                    <a:pt x="36764" y="8259"/>
                    <a:pt x="28505" y="0"/>
                    <a:pt x="18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3651900" y="3628300"/>
              <a:ext cx="306400" cy="306375"/>
            </a:xfrm>
            <a:custGeom>
              <a:rect b="b" l="l" r="r" t="t"/>
              <a:pathLst>
                <a:path extrusionOk="0" h="12255" w="12256">
                  <a:moveTo>
                    <a:pt x="6128" y="0"/>
                  </a:moveTo>
                  <a:cubicBezTo>
                    <a:pt x="2746" y="0"/>
                    <a:pt x="1" y="2745"/>
                    <a:pt x="1" y="6127"/>
                  </a:cubicBezTo>
                  <a:cubicBezTo>
                    <a:pt x="1" y="9509"/>
                    <a:pt x="2746" y="12254"/>
                    <a:pt x="6128" y="12254"/>
                  </a:cubicBezTo>
                  <a:cubicBezTo>
                    <a:pt x="9510" y="12254"/>
                    <a:pt x="12255" y="9509"/>
                    <a:pt x="12255" y="6127"/>
                  </a:cubicBezTo>
                  <a:cubicBezTo>
                    <a:pt x="12255" y="2745"/>
                    <a:pt x="9510" y="0"/>
                    <a:pt x="6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a:off x="2426475" y="5160075"/>
              <a:ext cx="306375" cy="306400"/>
            </a:xfrm>
            <a:custGeom>
              <a:rect b="b" l="l" r="r" t="t"/>
              <a:pathLst>
                <a:path extrusionOk="0" h="12256" w="12255">
                  <a:moveTo>
                    <a:pt x="6127" y="1"/>
                  </a:moveTo>
                  <a:cubicBezTo>
                    <a:pt x="2745" y="1"/>
                    <a:pt x="0" y="2746"/>
                    <a:pt x="0" y="6128"/>
                  </a:cubicBezTo>
                  <a:cubicBezTo>
                    <a:pt x="0" y="9510"/>
                    <a:pt x="2745" y="12255"/>
                    <a:pt x="6127" y="12255"/>
                  </a:cubicBezTo>
                  <a:cubicBezTo>
                    <a:pt x="9510" y="12255"/>
                    <a:pt x="12255" y="9510"/>
                    <a:pt x="12255" y="6128"/>
                  </a:cubicBezTo>
                  <a:cubicBezTo>
                    <a:pt x="12255" y="2746"/>
                    <a:pt x="9510" y="1"/>
                    <a:pt x="6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4877350" y="5160075"/>
              <a:ext cx="306375" cy="306400"/>
            </a:xfrm>
            <a:custGeom>
              <a:rect b="b" l="l" r="r" t="t"/>
              <a:pathLst>
                <a:path extrusionOk="0" h="12256" w="12255">
                  <a:moveTo>
                    <a:pt x="6127" y="1"/>
                  </a:moveTo>
                  <a:cubicBezTo>
                    <a:pt x="2745" y="1"/>
                    <a:pt x="0" y="2746"/>
                    <a:pt x="0" y="6128"/>
                  </a:cubicBezTo>
                  <a:cubicBezTo>
                    <a:pt x="0" y="9510"/>
                    <a:pt x="2745" y="12255"/>
                    <a:pt x="6127" y="12255"/>
                  </a:cubicBezTo>
                  <a:cubicBezTo>
                    <a:pt x="9510" y="12255"/>
                    <a:pt x="12255" y="9510"/>
                    <a:pt x="12255" y="6128"/>
                  </a:cubicBezTo>
                  <a:cubicBezTo>
                    <a:pt x="12255" y="2746"/>
                    <a:pt x="9510" y="1"/>
                    <a:pt x="6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9"/>
          <p:cNvGrpSpPr/>
          <p:nvPr/>
        </p:nvGrpSpPr>
        <p:grpSpPr>
          <a:xfrm>
            <a:off x="4341836" y="1551839"/>
            <a:ext cx="460334" cy="456958"/>
            <a:chOff x="1152000" y="238125"/>
            <a:chExt cx="5266975" cy="5228350"/>
          </a:xfrm>
        </p:grpSpPr>
        <p:sp>
          <p:nvSpPr>
            <p:cNvPr id="477" name="Google Shape;477;p49"/>
            <p:cNvSpPr/>
            <p:nvPr/>
          </p:nvSpPr>
          <p:spPr>
            <a:xfrm>
              <a:off x="1152000" y="238125"/>
              <a:ext cx="5266975" cy="5228350"/>
            </a:xfrm>
            <a:custGeom>
              <a:rect b="b" l="l" r="r" t="t"/>
              <a:pathLst>
                <a:path extrusionOk="0" h="209134" w="210679">
                  <a:moveTo>
                    <a:pt x="93845" y="74335"/>
                  </a:moveTo>
                  <a:cubicBezTo>
                    <a:pt x="103992" y="74335"/>
                    <a:pt x="112227" y="82595"/>
                    <a:pt x="112227" y="92717"/>
                  </a:cubicBezTo>
                  <a:cubicBezTo>
                    <a:pt x="112227" y="102863"/>
                    <a:pt x="103992" y="111098"/>
                    <a:pt x="93845" y="111098"/>
                  </a:cubicBezTo>
                  <a:cubicBezTo>
                    <a:pt x="83723" y="111098"/>
                    <a:pt x="75463" y="102863"/>
                    <a:pt x="75463" y="92717"/>
                  </a:cubicBezTo>
                  <a:cubicBezTo>
                    <a:pt x="75463" y="82595"/>
                    <a:pt x="83723" y="74335"/>
                    <a:pt x="93845" y="74335"/>
                  </a:cubicBezTo>
                  <a:close/>
                  <a:moveTo>
                    <a:pt x="112227" y="134994"/>
                  </a:moveTo>
                  <a:lnTo>
                    <a:pt x="112227" y="172370"/>
                  </a:lnTo>
                  <a:lnTo>
                    <a:pt x="108648" y="172370"/>
                  </a:lnTo>
                  <a:lnTo>
                    <a:pt x="87718" y="151464"/>
                  </a:lnTo>
                  <a:lnTo>
                    <a:pt x="87718" y="135607"/>
                  </a:lnTo>
                  <a:lnTo>
                    <a:pt x="106099" y="135607"/>
                  </a:lnTo>
                  <a:cubicBezTo>
                    <a:pt x="108207" y="135607"/>
                    <a:pt x="110241" y="135411"/>
                    <a:pt x="112227" y="134994"/>
                  </a:cubicBezTo>
                  <a:close/>
                  <a:moveTo>
                    <a:pt x="97105" y="0"/>
                  </a:moveTo>
                  <a:cubicBezTo>
                    <a:pt x="93943" y="0"/>
                    <a:pt x="90806" y="147"/>
                    <a:pt x="87718" y="441"/>
                  </a:cubicBezTo>
                  <a:lnTo>
                    <a:pt x="87718" y="31053"/>
                  </a:lnTo>
                  <a:cubicBezTo>
                    <a:pt x="87718" y="34435"/>
                    <a:pt x="84973" y="37180"/>
                    <a:pt x="81591" y="37180"/>
                  </a:cubicBezTo>
                  <a:cubicBezTo>
                    <a:pt x="78208" y="37180"/>
                    <a:pt x="75463" y="34435"/>
                    <a:pt x="75463" y="31053"/>
                  </a:cubicBezTo>
                  <a:lnTo>
                    <a:pt x="75463" y="2500"/>
                  </a:lnTo>
                  <a:cubicBezTo>
                    <a:pt x="35490" y="11495"/>
                    <a:pt x="4388" y="45635"/>
                    <a:pt x="1741" y="86589"/>
                  </a:cubicBezTo>
                  <a:cubicBezTo>
                    <a:pt x="1" y="113451"/>
                    <a:pt x="10393" y="139602"/>
                    <a:pt x="29534" y="158376"/>
                  </a:cubicBezTo>
                  <a:cubicBezTo>
                    <a:pt x="30686" y="159503"/>
                    <a:pt x="32205" y="160116"/>
                    <a:pt x="33823" y="160116"/>
                  </a:cubicBezTo>
                  <a:lnTo>
                    <a:pt x="79066" y="160116"/>
                  </a:lnTo>
                  <a:lnTo>
                    <a:pt x="99972" y="181046"/>
                  </a:lnTo>
                  <a:lnTo>
                    <a:pt x="99972" y="203006"/>
                  </a:lnTo>
                  <a:cubicBezTo>
                    <a:pt x="99972" y="206388"/>
                    <a:pt x="102717" y="209133"/>
                    <a:pt x="106099" y="209133"/>
                  </a:cubicBezTo>
                  <a:lnTo>
                    <a:pt x="130608" y="209133"/>
                  </a:lnTo>
                  <a:cubicBezTo>
                    <a:pt x="133990" y="209133"/>
                    <a:pt x="136735" y="206388"/>
                    <a:pt x="136735" y="203006"/>
                  </a:cubicBezTo>
                  <a:lnTo>
                    <a:pt x="136735" y="178497"/>
                  </a:lnTo>
                  <a:cubicBezTo>
                    <a:pt x="136735" y="175115"/>
                    <a:pt x="133990" y="172370"/>
                    <a:pt x="130608" y="172370"/>
                  </a:cubicBezTo>
                  <a:lnTo>
                    <a:pt x="124481" y="172370"/>
                  </a:lnTo>
                  <a:lnTo>
                    <a:pt x="124481" y="129333"/>
                  </a:lnTo>
                  <a:cubicBezTo>
                    <a:pt x="131883" y="123745"/>
                    <a:pt x="136735" y="114946"/>
                    <a:pt x="136735" y="104971"/>
                  </a:cubicBezTo>
                  <a:lnTo>
                    <a:pt x="136735" y="98844"/>
                  </a:lnTo>
                  <a:lnTo>
                    <a:pt x="204551" y="98844"/>
                  </a:lnTo>
                  <a:cubicBezTo>
                    <a:pt x="207933" y="98844"/>
                    <a:pt x="210678" y="96099"/>
                    <a:pt x="210678" y="92717"/>
                  </a:cubicBezTo>
                  <a:cubicBezTo>
                    <a:pt x="210678" y="48331"/>
                    <a:pt x="178645" y="10392"/>
                    <a:pt x="136735" y="1863"/>
                  </a:cubicBezTo>
                  <a:lnTo>
                    <a:pt x="136735" y="31053"/>
                  </a:lnTo>
                  <a:cubicBezTo>
                    <a:pt x="136735" y="34435"/>
                    <a:pt x="133990" y="37180"/>
                    <a:pt x="130608" y="37180"/>
                  </a:cubicBezTo>
                  <a:cubicBezTo>
                    <a:pt x="127226" y="37180"/>
                    <a:pt x="124481" y="34435"/>
                    <a:pt x="124481" y="31053"/>
                  </a:cubicBezTo>
                  <a:lnTo>
                    <a:pt x="124481" y="319"/>
                  </a:lnTo>
                  <a:cubicBezTo>
                    <a:pt x="122447" y="172"/>
                    <a:pt x="120437" y="0"/>
                    <a:pt x="118354" y="0"/>
                  </a:cubicBezTo>
                  <a:lnTo>
                    <a:pt x="112227" y="0"/>
                  </a:lnTo>
                  <a:lnTo>
                    <a:pt x="112227" y="31053"/>
                  </a:lnTo>
                  <a:cubicBezTo>
                    <a:pt x="112227" y="34435"/>
                    <a:pt x="109482" y="37180"/>
                    <a:pt x="106099" y="37180"/>
                  </a:cubicBezTo>
                  <a:cubicBezTo>
                    <a:pt x="102717" y="37180"/>
                    <a:pt x="99972" y="34435"/>
                    <a:pt x="99972" y="31053"/>
                  </a:cubicBezTo>
                  <a:lnTo>
                    <a:pt x="999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3344925" y="2402850"/>
              <a:ext cx="306400" cy="306375"/>
            </a:xfrm>
            <a:custGeom>
              <a:rect b="b" l="l" r="r" t="t"/>
              <a:pathLst>
                <a:path extrusionOk="0" h="12255" w="12256">
                  <a:moveTo>
                    <a:pt x="6128" y="0"/>
                  </a:moveTo>
                  <a:cubicBezTo>
                    <a:pt x="2746" y="0"/>
                    <a:pt x="1" y="2745"/>
                    <a:pt x="1" y="6128"/>
                  </a:cubicBezTo>
                  <a:cubicBezTo>
                    <a:pt x="1" y="9510"/>
                    <a:pt x="2746" y="12255"/>
                    <a:pt x="6128" y="12255"/>
                  </a:cubicBezTo>
                  <a:cubicBezTo>
                    <a:pt x="9510" y="12255"/>
                    <a:pt x="12255" y="9510"/>
                    <a:pt x="12255" y="6128"/>
                  </a:cubicBezTo>
                  <a:cubicBezTo>
                    <a:pt x="12255" y="2745"/>
                    <a:pt x="9510" y="0"/>
                    <a:pt x="6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9"/>
          <p:cNvGrpSpPr/>
          <p:nvPr/>
        </p:nvGrpSpPr>
        <p:grpSpPr>
          <a:xfrm>
            <a:off x="6781913" y="1560988"/>
            <a:ext cx="438659" cy="438659"/>
            <a:chOff x="1190625" y="238125"/>
            <a:chExt cx="5228350" cy="5228350"/>
          </a:xfrm>
        </p:grpSpPr>
        <p:sp>
          <p:nvSpPr>
            <p:cNvPr id="480" name="Google Shape;480;p49"/>
            <p:cNvSpPr/>
            <p:nvPr/>
          </p:nvSpPr>
          <p:spPr>
            <a:xfrm>
              <a:off x="5499875" y="238125"/>
              <a:ext cx="919100" cy="5228350"/>
            </a:xfrm>
            <a:custGeom>
              <a:rect b="b" l="l" r="r" t="t"/>
              <a:pathLst>
                <a:path extrusionOk="0" h="209134" w="36764">
                  <a:moveTo>
                    <a:pt x="6127" y="0"/>
                  </a:moveTo>
                  <a:cubicBezTo>
                    <a:pt x="2745" y="0"/>
                    <a:pt x="0" y="2745"/>
                    <a:pt x="0" y="6127"/>
                  </a:cubicBezTo>
                  <a:lnTo>
                    <a:pt x="0" y="55561"/>
                  </a:lnTo>
                  <a:cubicBezTo>
                    <a:pt x="0" y="58944"/>
                    <a:pt x="2745" y="61689"/>
                    <a:pt x="6127" y="61689"/>
                  </a:cubicBezTo>
                  <a:lnTo>
                    <a:pt x="12255" y="61689"/>
                  </a:lnTo>
                  <a:lnTo>
                    <a:pt x="12255" y="172370"/>
                  </a:lnTo>
                  <a:lnTo>
                    <a:pt x="6127" y="172370"/>
                  </a:lnTo>
                  <a:cubicBezTo>
                    <a:pt x="2745" y="172370"/>
                    <a:pt x="0" y="175115"/>
                    <a:pt x="0" y="178497"/>
                  </a:cubicBezTo>
                  <a:cubicBezTo>
                    <a:pt x="0" y="181880"/>
                    <a:pt x="2745" y="184625"/>
                    <a:pt x="6127" y="184625"/>
                  </a:cubicBezTo>
                  <a:lnTo>
                    <a:pt x="12255" y="184625"/>
                  </a:lnTo>
                  <a:lnTo>
                    <a:pt x="12255" y="203006"/>
                  </a:lnTo>
                  <a:cubicBezTo>
                    <a:pt x="12255" y="206388"/>
                    <a:pt x="15000" y="209133"/>
                    <a:pt x="18382" y="209133"/>
                  </a:cubicBezTo>
                  <a:cubicBezTo>
                    <a:pt x="21764" y="209133"/>
                    <a:pt x="24509" y="206388"/>
                    <a:pt x="24509" y="203006"/>
                  </a:cubicBezTo>
                  <a:lnTo>
                    <a:pt x="24509" y="184625"/>
                  </a:lnTo>
                  <a:lnTo>
                    <a:pt x="30636" y="184625"/>
                  </a:lnTo>
                  <a:cubicBezTo>
                    <a:pt x="34018" y="184625"/>
                    <a:pt x="36763" y="181880"/>
                    <a:pt x="36763" y="178497"/>
                  </a:cubicBezTo>
                  <a:cubicBezTo>
                    <a:pt x="36763" y="175115"/>
                    <a:pt x="34018" y="172370"/>
                    <a:pt x="30636" y="172370"/>
                  </a:cubicBezTo>
                  <a:lnTo>
                    <a:pt x="24509" y="172370"/>
                  </a:lnTo>
                  <a:lnTo>
                    <a:pt x="24509" y="61689"/>
                  </a:lnTo>
                  <a:lnTo>
                    <a:pt x="30636" y="61689"/>
                  </a:lnTo>
                  <a:cubicBezTo>
                    <a:pt x="34018" y="61689"/>
                    <a:pt x="36763" y="58944"/>
                    <a:pt x="36763" y="55561"/>
                  </a:cubicBezTo>
                  <a:lnTo>
                    <a:pt x="36763" y="6127"/>
                  </a:lnTo>
                  <a:cubicBezTo>
                    <a:pt x="36763" y="2745"/>
                    <a:pt x="34018" y="0"/>
                    <a:pt x="30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a:off x="1190625" y="238125"/>
              <a:ext cx="919100" cy="5228350"/>
            </a:xfrm>
            <a:custGeom>
              <a:rect b="b" l="l" r="r" t="t"/>
              <a:pathLst>
                <a:path extrusionOk="0" h="209134" w="36764">
                  <a:moveTo>
                    <a:pt x="6127" y="0"/>
                  </a:moveTo>
                  <a:cubicBezTo>
                    <a:pt x="2745" y="0"/>
                    <a:pt x="0" y="2745"/>
                    <a:pt x="0" y="6127"/>
                  </a:cubicBezTo>
                  <a:lnTo>
                    <a:pt x="0" y="55561"/>
                  </a:lnTo>
                  <a:cubicBezTo>
                    <a:pt x="0" y="58944"/>
                    <a:pt x="2745" y="61689"/>
                    <a:pt x="6127" y="61689"/>
                  </a:cubicBezTo>
                  <a:lnTo>
                    <a:pt x="12254" y="61689"/>
                  </a:lnTo>
                  <a:lnTo>
                    <a:pt x="12254" y="172370"/>
                  </a:lnTo>
                  <a:lnTo>
                    <a:pt x="6127" y="172370"/>
                  </a:lnTo>
                  <a:cubicBezTo>
                    <a:pt x="2745" y="172370"/>
                    <a:pt x="0" y="175115"/>
                    <a:pt x="0" y="178497"/>
                  </a:cubicBezTo>
                  <a:cubicBezTo>
                    <a:pt x="0" y="181880"/>
                    <a:pt x="2745" y="184625"/>
                    <a:pt x="6127" y="184625"/>
                  </a:cubicBezTo>
                  <a:lnTo>
                    <a:pt x="12254" y="184625"/>
                  </a:lnTo>
                  <a:lnTo>
                    <a:pt x="12254" y="203006"/>
                  </a:lnTo>
                  <a:cubicBezTo>
                    <a:pt x="12254" y="206388"/>
                    <a:pt x="14999" y="209133"/>
                    <a:pt x="18382" y="209133"/>
                  </a:cubicBezTo>
                  <a:cubicBezTo>
                    <a:pt x="21764" y="209133"/>
                    <a:pt x="24509" y="206388"/>
                    <a:pt x="24509" y="203006"/>
                  </a:cubicBezTo>
                  <a:lnTo>
                    <a:pt x="24509" y="184625"/>
                  </a:lnTo>
                  <a:lnTo>
                    <a:pt x="30636" y="184625"/>
                  </a:lnTo>
                  <a:cubicBezTo>
                    <a:pt x="34018" y="184625"/>
                    <a:pt x="36763" y="181880"/>
                    <a:pt x="36763" y="178497"/>
                  </a:cubicBezTo>
                  <a:cubicBezTo>
                    <a:pt x="36763" y="175115"/>
                    <a:pt x="34018" y="172370"/>
                    <a:pt x="30636" y="172370"/>
                  </a:cubicBezTo>
                  <a:lnTo>
                    <a:pt x="24509" y="172370"/>
                  </a:lnTo>
                  <a:lnTo>
                    <a:pt x="24509" y="61689"/>
                  </a:lnTo>
                  <a:lnTo>
                    <a:pt x="30636" y="61689"/>
                  </a:lnTo>
                  <a:cubicBezTo>
                    <a:pt x="34018" y="61689"/>
                    <a:pt x="36763" y="58944"/>
                    <a:pt x="36763" y="55561"/>
                  </a:cubicBezTo>
                  <a:lnTo>
                    <a:pt x="36763" y="6127"/>
                  </a:lnTo>
                  <a:cubicBezTo>
                    <a:pt x="36763" y="2745"/>
                    <a:pt x="34018" y="0"/>
                    <a:pt x="30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2569225" y="2546225"/>
              <a:ext cx="929525" cy="1225475"/>
            </a:xfrm>
            <a:custGeom>
              <a:rect b="b" l="l" r="r" t="t"/>
              <a:pathLst>
                <a:path extrusionOk="0" h="49019" w="37181">
                  <a:moveTo>
                    <a:pt x="18799" y="1"/>
                  </a:moveTo>
                  <a:cubicBezTo>
                    <a:pt x="8628" y="1"/>
                    <a:pt x="1" y="8211"/>
                    <a:pt x="1" y="18382"/>
                  </a:cubicBezTo>
                  <a:lnTo>
                    <a:pt x="1" y="30637"/>
                  </a:lnTo>
                  <a:cubicBezTo>
                    <a:pt x="1" y="40783"/>
                    <a:pt x="8628" y="49018"/>
                    <a:pt x="18799" y="49018"/>
                  </a:cubicBezTo>
                  <a:cubicBezTo>
                    <a:pt x="28946" y="49018"/>
                    <a:pt x="37181" y="40783"/>
                    <a:pt x="37181" y="30637"/>
                  </a:cubicBezTo>
                  <a:lnTo>
                    <a:pt x="37181" y="18382"/>
                  </a:lnTo>
                  <a:cubicBezTo>
                    <a:pt x="37181" y="8211"/>
                    <a:pt x="28946" y="1"/>
                    <a:pt x="18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2416050" y="238275"/>
              <a:ext cx="1235875" cy="2312275"/>
            </a:xfrm>
            <a:custGeom>
              <a:rect b="b" l="l" r="r" t="t"/>
              <a:pathLst>
                <a:path extrusionOk="0" h="92491" w="49435">
                  <a:moveTo>
                    <a:pt x="24923" y="0"/>
                  </a:moveTo>
                  <a:cubicBezTo>
                    <a:pt x="23357" y="0"/>
                    <a:pt x="21789" y="594"/>
                    <a:pt x="20588" y="1783"/>
                  </a:cubicBezTo>
                  <a:cubicBezTo>
                    <a:pt x="19755" y="2616"/>
                    <a:pt x="1" y="22689"/>
                    <a:pt x="1" y="49428"/>
                  </a:cubicBezTo>
                  <a:lnTo>
                    <a:pt x="1" y="92490"/>
                  </a:lnTo>
                  <a:cubicBezTo>
                    <a:pt x="5589" y="84990"/>
                    <a:pt x="14853" y="80064"/>
                    <a:pt x="24926" y="80064"/>
                  </a:cubicBezTo>
                  <a:cubicBezTo>
                    <a:pt x="34975" y="80064"/>
                    <a:pt x="43847" y="84990"/>
                    <a:pt x="49435" y="92490"/>
                  </a:cubicBezTo>
                  <a:lnTo>
                    <a:pt x="49435" y="49428"/>
                  </a:lnTo>
                  <a:cubicBezTo>
                    <a:pt x="49435" y="22689"/>
                    <a:pt x="30073" y="2616"/>
                    <a:pt x="29240" y="1783"/>
                  </a:cubicBezTo>
                  <a:cubicBezTo>
                    <a:pt x="28051" y="594"/>
                    <a:pt x="26488" y="0"/>
                    <a:pt x="24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2416050" y="3766775"/>
              <a:ext cx="1235875" cy="1699700"/>
            </a:xfrm>
            <a:custGeom>
              <a:rect b="b" l="l" r="r" t="t"/>
              <a:pathLst>
                <a:path extrusionOk="0" h="67988" w="49435">
                  <a:moveTo>
                    <a:pt x="1" y="0"/>
                  </a:moveTo>
                  <a:lnTo>
                    <a:pt x="1" y="61860"/>
                  </a:lnTo>
                  <a:cubicBezTo>
                    <a:pt x="1" y="65242"/>
                    <a:pt x="2746" y="67987"/>
                    <a:pt x="6128" y="67987"/>
                  </a:cubicBezTo>
                  <a:lnTo>
                    <a:pt x="43308" y="67987"/>
                  </a:lnTo>
                  <a:cubicBezTo>
                    <a:pt x="46690" y="67987"/>
                    <a:pt x="49435" y="65242"/>
                    <a:pt x="49435" y="61860"/>
                  </a:cubicBezTo>
                  <a:lnTo>
                    <a:pt x="49435" y="0"/>
                  </a:lnTo>
                  <a:cubicBezTo>
                    <a:pt x="43847" y="7500"/>
                    <a:pt x="34975" y="12450"/>
                    <a:pt x="24926" y="12450"/>
                  </a:cubicBezTo>
                  <a:cubicBezTo>
                    <a:pt x="14853" y="12450"/>
                    <a:pt x="5589" y="750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4111450" y="2546225"/>
              <a:ext cx="928900" cy="1225475"/>
            </a:xfrm>
            <a:custGeom>
              <a:rect b="b" l="l" r="r" t="t"/>
              <a:pathLst>
                <a:path extrusionOk="0" h="49019" w="37156">
                  <a:moveTo>
                    <a:pt x="18382" y="1"/>
                  </a:moveTo>
                  <a:cubicBezTo>
                    <a:pt x="8211" y="1"/>
                    <a:pt x="0" y="8211"/>
                    <a:pt x="0" y="18382"/>
                  </a:cubicBezTo>
                  <a:lnTo>
                    <a:pt x="0" y="30637"/>
                  </a:lnTo>
                  <a:cubicBezTo>
                    <a:pt x="0" y="40783"/>
                    <a:pt x="8211" y="49018"/>
                    <a:pt x="18382" y="49018"/>
                  </a:cubicBezTo>
                  <a:cubicBezTo>
                    <a:pt x="28529" y="49018"/>
                    <a:pt x="37156" y="40783"/>
                    <a:pt x="37156" y="30637"/>
                  </a:cubicBezTo>
                  <a:lnTo>
                    <a:pt x="37156" y="18382"/>
                  </a:lnTo>
                  <a:cubicBezTo>
                    <a:pt x="37156" y="8211"/>
                    <a:pt x="28529" y="1"/>
                    <a:pt x="18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3958275" y="238275"/>
              <a:ext cx="1235250" cy="2312275"/>
            </a:xfrm>
            <a:custGeom>
              <a:rect b="b" l="l" r="r" t="t"/>
              <a:pathLst>
                <a:path extrusionOk="0" h="92491" w="49410">
                  <a:moveTo>
                    <a:pt x="24506" y="0"/>
                  </a:moveTo>
                  <a:cubicBezTo>
                    <a:pt x="22940" y="0"/>
                    <a:pt x="21372" y="594"/>
                    <a:pt x="20171" y="1783"/>
                  </a:cubicBezTo>
                  <a:cubicBezTo>
                    <a:pt x="19338" y="2616"/>
                    <a:pt x="0" y="22689"/>
                    <a:pt x="0" y="49428"/>
                  </a:cubicBezTo>
                  <a:lnTo>
                    <a:pt x="0" y="92490"/>
                  </a:lnTo>
                  <a:cubicBezTo>
                    <a:pt x="5588" y="84990"/>
                    <a:pt x="14436" y="80064"/>
                    <a:pt x="24509" y="80064"/>
                  </a:cubicBezTo>
                  <a:cubicBezTo>
                    <a:pt x="34557" y="80064"/>
                    <a:pt x="43822" y="84990"/>
                    <a:pt x="49410" y="92490"/>
                  </a:cubicBezTo>
                  <a:lnTo>
                    <a:pt x="49410" y="49428"/>
                  </a:lnTo>
                  <a:cubicBezTo>
                    <a:pt x="49410" y="22689"/>
                    <a:pt x="29656" y="2616"/>
                    <a:pt x="28822" y="1783"/>
                  </a:cubicBezTo>
                  <a:cubicBezTo>
                    <a:pt x="27634" y="594"/>
                    <a:pt x="26071" y="0"/>
                    <a:pt x="24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3958275" y="3766775"/>
              <a:ext cx="1235250" cy="1699700"/>
            </a:xfrm>
            <a:custGeom>
              <a:rect b="b" l="l" r="r" t="t"/>
              <a:pathLst>
                <a:path extrusionOk="0" h="67988" w="49410">
                  <a:moveTo>
                    <a:pt x="0" y="0"/>
                  </a:moveTo>
                  <a:lnTo>
                    <a:pt x="0" y="61860"/>
                  </a:lnTo>
                  <a:cubicBezTo>
                    <a:pt x="0" y="65242"/>
                    <a:pt x="2745" y="67987"/>
                    <a:pt x="6127" y="67987"/>
                  </a:cubicBezTo>
                  <a:lnTo>
                    <a:pt x="43283" y="67987"/>
                  </a:lnTo>
                  <a:cubicBezTo>
                    <a:pt x="46665" y="67987"/>
                    <a:pt x="49410" y="65242"/>
                    <a:pt x="49410" y="61860"/>
                  </a:cubicBezTo>
                  <a:lnTo>
                    <a:pt x="49410" y="0"/>
                  </a:lnTo>
                  <a:cubicBezTo>
                    <a:pt x="43822" y="7500"/>
                    <a:pt x="34557" y="12450"/>
                    <a:pt x="24509" y="12450"/>
                  </a:cubicBezTo>
                  <a:cubicBezTo>
                    <a:pt x="14436" y="12450"/>
                    <a:pt x="5588" y="750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713225" y="42067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SETS US </a:t>
            </a:r>
            <a:r>
              <a:rPr lang="en">
                <a:solidFill>
                  <a:schemeClr val="accent2"/>
                </a:solidFill>
              </a:rPr>
              <a:t>APART?</a:t>
            </a:r>
            <a:endParaRPr>
              <a:solidFill>
                <a:schemeClr val="accent2"/>
              </a:solidFill>
            </a:endParaRPr>
          </a:p>
        </p:txBody>
      </p:sp>
      <p:sp>
        <p:nvSpPr>
          <p:cNvPr id="493" name="Google Shape;493;p50"/>
          <p:cNvSpPr txBox="1"/>
          <p:nvPr>
            <p:ph idx="1" type="subTitle"/>
          </p:nvPr>
        </p:nvSpPr>
        <p:spPr>
          <a:xfrm>
            <a:off x="4094075" y="1546338"/>
            <a:ext cx="3801600" cy="3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494" name="Google Shape;494;p50"/>
          <p:cNvSpPr txBox="1"/>
          <p:nvPr>
            <p:ph idx="2" type="subTitle"/>
          </p:nvPr>
        </p:nvSpPr>
        <p:spPr>
          <a:xfrm>
            <a:off x="4094075" y="2984963"/>
            <a:ext cx="3801600" cy="3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95" name="Google Shape;495;p50"/>
          <p:cNvSpPr txBox="1"/>
          <p:nvPr>
            <p:ph idx="3" type="subTitle"/>
          </p:nvPr>
        </p:nvSpPr>
        <p:spPr>
          <a:xfrm>
            <a:off x="4094150" y="1912713"/>
            <a:ext cx="3801600" cy="51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a:t>
            </a:r>
            <a:endParaRPr/>
          </a:p>
        </p:txBody>
      </p:sp>
      <p:sp>
        <p:nvSpPr>
          <p:cNvPr id="496" name="Google Shape;496;p50"/>
          <p:cNvSpPr txBox="1"/>
          <p:nvPr>
            <p:ph idx="4" type="subTitle"/>
          </p:nvPr>
        </p:nvSpPr>
        <p:spPr>
          <a:xfrm>
            <a:off x="4095782" y="3354263"/>
            <a:ext cx="3801600" cy="516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grpSp>
        <p:nvGrpSpPr>
          <p:cNvPr id="497" name="Google Shape;497;p50"/>
          <p:cNvGrpSpPr/>
          <p:nvPr/>
        </p:nvGrpSpPr>
        <p:grpSpPr>
          <a:xfrm>
            <a:off x="8038910" y="1612810"/>
            <a:ext cx="354070" cy="365985"/>
            <a:chOff x="1272100" y="238125"/>
            <a:chExt cx="5065375" cy="5228350"/>
          </a:xfrm>
        </p:grpSpPr>
        <p:sp>
          <p:nvSpPr>
            <p:cNvPr id="498" name="Google Shape;498;p50"/>
            <p:cNvSpPr/>
            <p:nvPr/>
          </p:nvSpPr>
          <p:spPr>
            <a:xfrm>
              <a:off x="4805650" y="3059075"/>
              <a:ext cx="1531825" cy="2407400"/>
            </a:xfrm>
            <a:custGeom>
              <a:rect b="b" l="l" r="r" t="t"/>
              <a:pathLst>
                <a:path extrusionOk="0" h="96296" w="61273">
                  <a:moveTo>
                    <a:pt x="37695" y="0"/>
                  </a:moveTo>
                  <a:cubicBezTo>
                    <a:pt x="28676" y="11961"/>
                    <a:pt x="15098" y="19877"/>
                    <a:pt x="1" y="21593"/>
                  </a:cubicBezTo>
                  <a:lnTo>
                    <a:pt x="1" y="96295"/>
                  </a:lnTo>
                  <a:lnTo>
                    <a:pt x="24510" y="96295"/>
                  </a:lnTo>
                  <a:lnTo>
                    <a:pt x="24510" y="52596"/>
                  </a:lnTo>
                  <a:cubicBezTo>
                    <a:pt x="24510" y="49214"/>
                    <a:pt x="27255" y="46469"/>
                    <a:pt x="30637" y="46469"/>
                  </a:cubicBezTo>
                  <a:cubicBezTo>
                    <a:pt x="34019" y="46469"/>
                    <a:pt x="36764" y="49214"/>
                    <a:pt x="36764" y="52596"/>
                  </a:cubicBezTo>
                  <a:lnTo>
                    <a:pt x="36764" y="96295"/>
                  </a:lnTo>
                  <a:lnTo>
                    <a:pt x="55145" y="96295"/>
                  </a:lnTo>
                  <a:cubicBezTo>
                    <a:pt x="58528" y="96295"/>
                    <a:pt x="61273" y="93550"/>
                    <a:pt x="61273" y="90168"/>
                  </a:cubicBezTo>
                  <a:lnTo>
                    <a:pt x="61273" y="34215"/>
                  </a:lnTo>
                  <a:cubicBezTo>
                    <a:pt x="61273" y="18578"/>
                    <a:pt x="51469" y="5294"/>
                    <a:pt x="376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4346125" y="238125"/>
              <a:ext cx="612725" cy="612725"/>
            </a:xfrm>
            <a:custGeom>
              <a:rect b="b" l="l" r="r" t="t"/>
              <a:pathLst>
                <a:path extrusionOk="0" h="24509" w="24509">
                  <a:moveTo>
                    <a:pt x="12255" y="0"/>
                  </a:moveTo>
                  <a:cubicBezTo>
                    <a:pt x="5490" y="0"/>
                    <a:pt x="0" y="5490"/>
                    <a:pt x="0" y="12254"/>
                  </a:cubicBezTo>
                  <a:cubicBezTo>
                    <a:pt x="0" y="19019"/>
                    <a:pt x="5490" y="24509"/>
                    <a:pt x="12255" y="24509"/>
                  </a:cubicBezTo>
                  <a:cubicBezTo>
                    <a:pt x="19019" y="24509"/>
                    <a:pt x="24509" y="19019"/>
                    <a:pt x="24509" y="12254"/>
                  </a:cubicBezTo>
                  <a:cubicBezTo>
                    <a:pt x="24509" y="5490"/>
                    <a:pt x="19019" y="0"/>
                    <a:pt x="122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3580225" y="1769900"/>
              <a:ext cx="919100" cy="612750"/>
            </a:xfrm>
            <a:custGeom>
              <a:rect b="b" l="l" r="r" t="t"/>
              <a:pathLst>
                <a:path extrusionOk="0" h="24510" w="36764">
                  <a:moveTo>
                    <a:pt x="0" y="1"/>
                  </a:moveTo>
                  <a:lnTo>
                    <a:pt x="0" y="6128"/>
                  </a:lnTo>
                  <a:cubicBezTo>
                    <a:pt x="0" y="16275"/>
                    <a:pt x="8235" y="24510"/>
                    <a:pt x="18382" y="24510"/>
                  </a:cubicBezTo>
                  <a:cubicBezTo>
                    <a:pt x="28528" y="24510"/>
                    <a:pt x="36763" y="16275"/>
                    <a:pt x="36763" y="6128"/>
                  </a:cubicBezTo>
                  <a:lnTo>
                    <a:pt x="367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4805650" y="1769900"/>
              <a:ext cx="919100" cy="612750"/>
            </a:xfrm>
            <a:custGeom>
              <a:rect b="b" l="l" r="r" t="t"/>
              <a:pathLst>
                <a:path extrusionOk="0" h="24510" w="36764">
                  <a:moveTo>
                    <a:pt x="1" y="1"/>
                  </a:moveTo>
                  <a:lnTo>
                    <a:pt x="1" y="6128"/>
                  </a:lnTo>
                  <a:cubicBezTo>
                    <a:pt x="1" y="16275"/>
                    <a:pt x="8236" y="24510"/>
                    <a:pt x="18382" y="24510"/>
                  </a:cubicBezTo>
                  <a:cubicBezTo>
                    <a:pt x="28529" y="24510"/>
                    <a:pt x="36764" y="16275"/>
                    <a:pt x="36764" y="6128"/>
                  </a:cubicBezTo>
                  <a:lnTo>
                    <a:pt x="367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3642100" y="2377725"/>
              <a:ext cx="2020775" cy="924000"/>
            </a:xfrm>
            <a:custGeom>
              <a:rect b="b" l="l" r="r" t="t"/>
              <a:pathLst>
                <a:path extrusionOk="0" h="36960" w="80831">
                  <a:moveTo>
                    <a:pt x="40416" y="1"/>
                  </a:moveTo>
                  <a:cubicBezTo>
                    <a:pt x="34828" y="7525"/>
                    <a:pt x="25955" y="12451"/>
                    <a:pt x="15907" y="12451"/>
                  </a:cubicBezTo>
                  <a:cubicBezTo>
                    <a:pt x="10074" y="12451"/>
                    <a:pt x="4657" y="10711"/>
                    <a:pt x="1" y="7868"/>
                  </a:cubicBezTo>
                  <a:lnTo>
                    <a:pt x="1" y="7868"/>
                  </a:lnTo>
                  <a:cubicBezTo>
                    <a:pt x="5785" y="24730"/>
                    <a:pt x="21617" y="36960"/>
                    <a:pt x="40416" y="36960"/>
                  </a:cubicBezTo>
                  <a:cubicBezTo>
                    <a:pt x="59214" y="36960"/>
                    <a:pt x="75046" y="24730"/>
                    <a:pt x="80831" y="7868"/>
                  </a:cubicBezTo>
                  <a:lnTo>
                    <a:pt x="80831" y="7868"/>
                  </a:lnTo>
                  <a:cubicBezTo>
                    <a:pt x="76174" y="10711"/>
                    <a:pt x="70757" y="12451"/>
                    <a:pt x="64924" y="12451"/>
                  </a:cubicBezTo>
                  <a:cubicBezTo>
                    <a:pt x="54876" y="12451"/>
                    <a:pt x="46004" y="7525"/>
                    <a:pt x="40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3659875" y="818350"/>
              <a:ext cx="1985225" cy="645225"/>
            </a:xfrm>
            <a:custGeom>
              <a:rect b="b" l="l" r="r" t="t"/>
              <a:pathLst>
                <a:path extrusionOk="0" h="25809" w="79409">
                  <a:moveTo>
                    <a:pt x="17892" y="1"/>
                  </a:moveTo>
                  <a:cubicBezTo>
                    <a:pt x="9632" y="6814"/>
                    <a:pt x="3432" y="15760"/>
                    <a:pt x="0" y="25809"/>
                  </a:cubicBezTo>
                  <a:lnTo>
                    <a:pt x="79409" y="25809"/>
                  </a:lnTo>
                  <a:cubicBezTo>
                    <a:pt x="75978" y="15760"/>
                    <a:pt x="69777" y="6814"/>
                    <a:pt x="61517" y="1"/>
                  </a:cubicBezTo>
                  <a:cubicBezTo>
                    <a:pt x="57473" y="8015"/>
                    <a:pt x="49263" y="13554"/>
                    <a:pt x="39705" y="13554"/>
                  </a:cubicBezTo>
                  <a:cubicBezTo>
                    <a:pt x="30146" y="13554"/>
                    <a:pt x="21936" y="8015"/>
                    <a:pt x="178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1272100" y="2005200"/>
              <a:ext cx="1225475" cy="3461275"/>
            </a:xfrm>
            <a:custGeom>
              <a:rect b="b" l="l" r="r" t="t"/>
              <a:pathLst>
                <a:path extrusionOk="0" h="138451" w="49019">
                  <a:moveTo>
                    <a:pt x="1" y="0"/>
                  </a:moveTo>
                  <a:lnTo>
                    <a:pt x="1" y="132323"/>
                  </a:lnTo>
                  <a:cubicBezTo>
                    <a:pt x="1" y="135705"/>
                    <a:pt x="2746" y="138450"/>
                    <a:pt x="6128" y="138450"/>
                  </a:cubicBezTo>
                  <a:lnTo>
                    <a:pt x="42891" y="138450"/>
                  </a:lnTo>
                  <a:cubicBezTo>
                    <a:pt x="46273" y="138450"/>
                    <a:pt x="49018" y="135705"/>
                    <a:pt x="49018" y="132323"/>
                  </a:cubicBezTo>
                  <a:lnTo>
                    <a:pt x="49018" y="0"/>
                  </a:lnTo>
                  <a:lnTo>
                    <a:pt x="27916" y="14068"/>
                  </a:lnTo>
                  <a:cubicBezTo>
                    <a:pt x="26887" y="14755"/>
                    <a:pt x="25710" y="15098"/>
                    <a:pt x="24509" y="15098"/>
                  </a:cubicBezTo>
                  <a:cubicBezTo>
                    <a:pt x="23333" y="15098"/>
                    <a:pt x="22157" y="14755"/>
                    <a:pt x="21127" y="1406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1272100" y="1086125"/>
              <a:ext cx="1225475" cy="958925"/>
            </a:xfrm>
            <a:custGeom>
              <a:rect b="b" l="l" r="r" t="t"/>
              <a:pathLst>
                <a:path extrusionOk="0" h="38357" w="49019">
                  <a:moveTo>
                    <a:pt x="1" y="0"/>
                  </a:moveTo>
                  <a:lnTo>
                    <a:pt x="1" y="22034"/>
                  </a:lnTo>
                  <a:lnTo>
                    <a:pt x="24509" y="38356"/>
                  </a:lnTo>
                  <a:lnTo>
                    <a:pt x="49018" y="22034"/>
                  </a:lnTo>
                  <a:lnTo>
                    <a:pt x="49018" y="0"/>
                  </a:lnTo>
                  <a:lnTo>
                    <a:pt x="27916" y="14068"/>
                  </a:lnTo>
                  <a:cubicBezTo>
                    <a:pt x="26887" y="14754"/>
                    <a:pt x="25710" y="15098"/>
                    <a:pt x="24509" y="15098"/>
                  </a:cubicBezTo>
                  <a:cubicBezTo>
                    <a:pt x="23333" y="15098"/>
                    <a:pt x="22157" y="14754"/>
                    <a:pt x="21127" y="1406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1284975" y="238125"/>
              <a:ext cx="1199725" cy="887850"/>
            </a:xfrm>
            <a:custGeom>
              <a:rect b="b" l="l" r="r" t="t"/>
              <a:pathLst>
                <a:path extrusionOk="0" h="35514" w="47989">
                  <a:moveTo>
                    <a:pt x="23994" y="0"/>
                  </a:moveTo>
                  <a:cubicBezTo>
                    <a:pt x="12181" y="0"/>
                    <a:pt x="2304" y="8382"/>
                    <a:pt x="0" y="19533"/>
                  </a:cubicBezTo>
                  <a:lnTo>
                    <a:pt x="23994" y="35513"/>
                  </a:lnTo>
                  <a:lnTo>
                    <a:pt x="47989" y="19533"/>
                  </a:lnTo>
                  <a:cubicBezTo>
                    <a:pt x="45685" y="8382"/>
                    <a:pt x="35832" y="0"/>
                    <a:pt x="23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2803900" y="2995350"/>
              <a:ext cx="1695425" cy="2471125"/>
            </a:xfrm>
            <a:custGeom>
              <a:rect b="b" l="l" r="r" t="t"/>
              <a:pathLst>
                <a:path extrusionOk="0" h="98845" w="67817">
                  <a:moveTo>
                    <a:pt x="1" y="0"/>
                  </a:moveTo>
                  <a:lnTo>
                    <a:pt x="1" y="30636"/>
                  </a:lnTo>
                  <a:lnTo>
                    <a:pt x="37180" y="30636"/>
                  </a:lnTo>
                  <a:lnTo>
                    <a:pt x="37180" y="92717"/>
                  </a:lnTo>
                  <a:cubicBezTo>
                    <a:pt x="37180" y="96099"/>
                    <a:pt x="39925" y="98844"/>
                    <a:pt x="43308" y="98844"/>
                  </a:cubicBezTo>
                  <a:lnTo>
                    <a:pt x="67816" y="98844"/>
                  </a:lnTo>
                  <a:lnTo>
                    <a:pt x="67816" y="24117"/>
                  </a:lnTo>
                  <a:cubicBezTo>
                    <a:pt x="51739" y="22279"/>
                    <a:pt x="37425" y="13333"/>
                    <a:pt x="28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50"/>
          <p:cNvGrpSpPr/>
          <p:nvPr/>
        </p:nvGrpSpPr>
        <p:grpSpPr>
          <a:xfrm>
            <a:off x="8064443" y="3058342"/>
            <a:ext cx="366329" cy="365778"/>
            <a:chOff x="1183250" y="248525"/>
            <a:chExt cx="5233275" cy="5217950"/>
          </a:xfrm>
        </p:grpSpPr>
        <p:sp>
          <p:nvSpPr>
            <p:cNvPr id="509" name="Google Shape;509;p50"/>
            <p:cNvSpPr/>
            <p:nvPr/>
          </p:nvSpPr>
          <p:spPr>
            <a:xfrm>
              <a:off x="1770250" y="3628450"/>
              <a:ext cx="695450" cy="847250"/>
            </a:xfrm>
            <a:custGeom>
              <a:rect b="b" l="l" r="r" t="t"/>
              <a:pathLst>
                <a:path extrusionOk="0" h="33890" w="27818">
                  <a:moveTo>
                    <a:pt x="13912" y="0"/>
                  </a:moveTo>
                  <a:cubicBezTo>
                    <a:pt x="11697" y="0"/>
                    <a:pt x="9485" y="1036"/>
                    <a:pt x="8456" y="3107"/>
                  </a:cubicBezTo>
                  <a:lnTo>
                    <a:pt x="0" y="19993"/>
                  </a:lnTo>
                  <a:lnTo>
                    <a:pt x="13921" y="33890"/>
                  </a:lnTo>
                  <a:lnTo>
                    <a:pt x="27818" y="19993"/>
                  </a:lnTo>
                  <a:lnTo>
                    <a:pt x="19387" y="3107"/>
                  </a:lnTo>
                  <a:cubicBezTo>
                    <a:pt x="18345" y="1036"/>
                    <a:pt x="16127" y="0"/>
                    <a:pt x="1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5134075" y="3628450"/>
              <a:ext cx="694850" cy="847250"/>
            </a:xfrm>
            <a:custGeom>
              <a:rect b="b" l="l" r="r" t="t"/>
              <a:pathLst>
                <a:path extrusionOk="0" h="33890" w="27794">
                  <a:moveTo>
                    <a:pt x="13897" y="0"/>
                  </a:moveTo>
                  <a:cubicBezTo>
                    <a:pt x="11685" y="0"/>
                    <a:pt x="9473" y="1036"/>
                    <a:pt x="8431" y="3107"/>
                  </a:cubicBezTo>
                  <a:lnTo>
                    <a:pt x="0" y="19993"/>
                  </a:lnTo>
                  <a:lnTo>
                    <a:pt x="13897" y="33890"/>
                  </a:lnTo>
                  <a:lnTo>
                    <a:pt x="27793" y="19993"/>
                  </a:lnTo>
                  <a:lnTo>
                    <a:pt x="19362" y="3107"/>
                  </a:lnTo>
                  <a:cubicBezTo>
                    <a:pt x="18321" y="1036"/>
                    <a:pt x="16109" y="0"/>
                    <a:pt x="13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1183250" y="4239925"/>
              <a:ext cx="5233275" cy="1226550"/>
            </a:xfrm>
            <a:custGeom>
              <a:rect b="b" l="l" r="r" t="t"/>
              <a:pathLst>
                <a:path extrusionOk="0" h="49062" w="209331">
                  <a:moveTo>
                    <a:pt x="86312" y="1"/>
                  </a:moveTo>
                  <a:cubicBezTo>
                    <a:pt x="84097" y="1"/>
                    <a:pt x="81885" y="1036"/>
                    <a:pt x="80855" y="3107"/>
                  </a:cubicBezTo>
                  <a:lnTo>
                    <a:pt x="67964" y="28866"/>
                  </a:lnTo>
                  <a:lnTo>
                    <a:pt x="57057" y="7053"/>
                  </a:lnTo>
                  <a:lnTo>
                    <a:pt x="41715" y="22396"/>
                  </a:lnTo>
                  <a:cubicBezTo>
                    <a:pt x="40514" y="23597"/>
                    <a:pt x="38970" y="24185"/>
                    <a:pt x="37401" y="24185"/>
                  </a:cubicBezTo>
                  <a:cubicBezTo>
                    <a:pt x="35833" y="24185"/>
                    <a:pt x="34264" y="23597"/>
                    <a:pt x="33063" y="22396"/>
                  </a:cubicBezTo>
                  <a:lnTo>
                    <a:pt x="17721" y="7053"/>
                  </a:lnTo>
                  <a:lnTo>
                    <a:pt x="932" y="40214"/>
                  </a:lnTo>
                  <a:cubicBezTo>
                    <a:pt x="1" y="42101"/>
                    <a:pt x="99" y="44356"/>
                    <a:pt x="1202" y="46169"/>
                  </a:cubicBezTo>
                  <a:cubicBezTo>
                    <a:pt x="2329" y="47958"/>
                    <a:pt x="4290" y="49061"/>
                    <a:pt x="6422" y="49061"/>
                  </a:cubicBezTo>
                  <a:lnTo>
                    <a:pt x="202909" y="49061"/>
                  </a:lnTo>
                  <a:cubicBezTo>
                    <a:pt x="205041" y="49061"/>
                    <a:pt x="207002" y="47958"/>
                    <a:pt x="208105" y="46169"/>
                  </a:cubicBezTo>
                  <a:cubicBezTo>
                    <a:pt x="209232" y="44356"/>
                    <a:pt x="209330" y="42101"/>
                    <a:pt x="208374" y="40214"/>
                  </a:cubicBezTo>
                  <a:lnTo>
                    <a:pt x="192003" y="7053"/>
                  </a:lnTo>
                  <a:lnTo>
                    <a:pt x="176243" y="22396"/>
                  </a:lnTo>
                  <a:cubicBezTo>
                    <a:pt x="175067" y="23597"/>
                    <a:pt x="173498" y="24185"/>
                    <a:pt x="171930" y="24185"/>
                  </a:cubicBezTo>
                  <a:cubicBezTo>
                    <a:pt x="170361" y="24185"/>
                    <a:pt x="168793" y="23597"/>
                    <a:pt x="167616" y="22396"/>
                  </a:cubicBezTo>
                  <a:lnTo>
                    <a:pt x="152249" y="7053"/>
                  </a:lnTo>
                  <a:lnTo>
                    <a:pt x="141343" y="28866"/>
                  </a:lnTo>
                  <a:lnTo>
                    <a:pt x="128476" y="3107"/>
                  </a:lnTo>
                  <a:cubicBezTo>
                    <a:pt x="127434" y="1036"/>
                    <a:pt x="125216" y="1"/>
                    <a:pt x="123001" y="1"/>
                  </a:cubicBezTo>
                  <a:cubicBezTo>
                    <a:pt x="120786" y="1"/>
                    <a:pt x="118574" y="1036"/>
                    <a:pt x="117545" y="3107"/>
                  </a:cubicBezTo>
                  <a:lnTo>
                    <a:pt x="104653" y="28866"/>
                  </a:lnTo>
                  <a:lnTo>
                    <a:pt x="91786" y="3107"/>
                  </a:lnTo>
                  <a:cubicBezTo>
                    <a:pt x="90745" y="1036"/>
                    <a:pt x="88527" y="1"/>
                    <a:pt x="86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0"/>
            <p:cNvSpPr/>
            <p:nvPr/>
          </p:nvSpPr>
          <p:spPr>
            <a:xfrm>
              <a:off x="1190625" y="248525"/>
              <a:ext cx="5218550" cy="2761550"/>
            </a:xfrm>
            <a:custGeom>
              <a:rect b="b" l="l" r="r" t="t"/>
              <a:pathLst>
                <a:path extrusionOk="0" h="110462" w="208742">
                  <a:moveTo>
                    <a:pt x="147175" y="61150"/>
                  </a:moveTo>
                  <a:lnTo>
                    <a:pt x="147175" y="86002"/>
                  </a:lnTo>
                  <a:lnTo>
                    <a:pt x="61566" y="86002"/>
                  </a:lnTo>
                  <a:lnTo>
                    <a:pt x="61566" y="61150"/>
                  </a:lnTo>
                  <a:close/>
                  <a:moveTo>
                    <a:pt x="104358" y="1"/>
                  </a:moveTo>
                  <a:cubicBezTo>
                    <a:pt x="96393" y="1"/>
                    <a:pt x="89678" y="5123"/>
                    <a:pt x="87153" y="12231"/>
                  </a:cubicBezTo>
                  <a:lnTo>
                    <a:pt x="6127" y="12231"/>
                  </a:lnTo>
                  <a:cubicBezTo>
                    <a:pt x="2745" y="12231"/>
                    <a:pt x="0" y="14951"/>
                    <a:pt x="0" y="18333"/>
                  </a:cubicBezTo>
                  <a:cubicBezTo>
                    <a:pt x="0" y="21715"/>
                    <a:pt x="2745" y="24460"/>
                    <a:pt x="6127" y="24460"/>
                  </a:cubicBezTo>
                  <a:lnTo>
                    <a:pt x="92128" y="24460"/>
                  </a:lnTo>
                  <a:cubicBezTo>
                    <a:pt x="95511" y="24460"/>
                    <a:pt x="98256" y="21715"/>
                    <a:pt x="98256" y="18333"/>
                  </a:cubicBezTo>
                  <a:cubicBezTo>
                    <a:pt x="98256" y="14951"/>
                    <a:pt x="101001" y="12231"/>
                    <a:pt x="104358" y="12231"/>
                  </a:cubicBezTo>
                  <a:cubicBezTo>
                    <a:pt x="107741" y="12231"/>
                    <a:pt x="110486" y="14951"/>
                    <a:pt x="110486" y="18333"/>
                  </a:cubicBezTo>
                  <a:cubicBezTo>
                    <a:pt x="110486" y="20613"/>
                    <a:pt x="109236" y="22696"/>
                    <a:pt x="107201" y="23750"/>
                  </a:cubicBezTo>
                  <a:cubicBezTo>
                    <a:pt x="101687" y="26666"/>
                    <a:pt x="98256" y="32671"/>
                    <a:pt x="98256" y="39460"/>
                  </a:cubicBezTo>
                  <a:lnTo>
                    <a:pt x="98256" y="48920"/>
                  </a:lnTo>
                  <a:lnTo>
                    <a:pt x="55439" y="48920"/>
                  </a:lnTo>
                  <a:cubicBezTo>
                    <a:pt x="52057" y="48920"/>
                    <a:pt x="49336" y="51641"/>
                    <a:pt x="49336" y="55023"/>
                  </a:cubicBezTo>
                  <a:lnTo>
                    <a:pt x="49336" y="86002"/>
                  </a:lnTo>
                  <a:lnTo>
                    <a:pt x="43209" y="86002"/>
                  </a:lnTo>
                  <a:cubicBezTo>
                    <a:pt x="39827" y="86002"/>
                    <a:pt x="37106" y="88747"/>
                    <a:pt x="37106" y="92129"/>
                  </a:cubicBezTo>
                  <a:lnTo>
                    <a:pt x="37106" y="104359"/>
                  </a:lnTo>
                  <a:cubicBezTo>
                    <a:pt x="37106" y="107741"/>
                    <a:pt x="39827" y="110462"/>
                    <a:pt x="43209" y="110462"/>
                  </a:cubicBezTo>
                  <a:lnTo>
                    <a:pt x="165508" y="110462"/>
                  </a:lnTo>
                  <a:cubicBezTo>
                    <a:pt x="168890" y="110462"/>
                    <a:pt x="171635" y="107741"/>
                    <a:pt x="171635" y="104359"/>
                  </a:cubicBezTo>
                  <a:lnTo>
                    <a:pt x="171635" y="92129"/>
                  </a:lnTo>
                  <a:cubicBezTo>
                    <a:pt x="171635" y="88747"/>
                    <a:pt x="168890" y="86002"/>
                    <a:pt x="165508" y="86002"/>
                  </a:cubicBezTo>
                  <a:lnTo>
                    <a:pt x="159405" y="86002"/>
                  </a:lnTo>
                  <a:lnTo>
                    <a:pt x="159405" y="55023"/>
                  </a:lnTo>
                  <a:cubicBezTo>
                    <a:pt x="159405" y="51641"/>
                    <a:pt x="156660" y="48920"/>
                    <a:pt x="153278" y="48920"/>
                  </a:cubicBezTo>
                  <a:lnTo>
                    <a:pt x="110486" y="48920"/>
                  </a:lnTo>
                  <a:lnTo>
                    <a:pt x="110486" y="39460"/>
                  </a:lnTo>
                  <a:cubicBezTo>
                    <a:pt x="110486" y="37303"/>
                    <a:pt x="111466" y="35342"/>
                    <a:pt x="112912" y="34583"/>
                  </a:cubicBezTo>
                  <a:cubicBezTo>
                    <a:pt x="117054" y="32401"/>
                    <a:pt x="120019" y="28725"/>
                    <a:pt x="121539" y="24460"/>
                  </a:cubicBezTo>
                  <a:lnTo>
                    <a:pt x="202614" y="24460"/>
                  </a:lnTo>
                  <a:cubicBezTo>
                    <a:pt x="205996" y="24460"/>
                    <a:pt x="208741" y="21715"/>
                    <a:pt x="208741" y="18333"/>
                  </a:cubicBezTo>
                  <a:cubicBezTo>
                    <a:pt x="208741" y="14951"/>
                    <a:pt x="205996" y="12231"/>
                    <a:pt x="202614" y="12231"/>
                  </a:cubicBezTo>
                  <a:lnTo>
                    <a:pt x="121588" y="12231"/>
                  </a:lnTo>
                  <a:cubicBezTo>
                    <a:pt x="119064" y="5123"/>
                    <a:pt x="112324" y="1"/>
                    <a:pt x="104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inter World Sport Event MK Campaign by Slidesgo">
  <a:themeElements>
    <a:clrScheme name="Simple Light">
      <a:dk1>
        <a:srgbClr val="000000"/>
      </a:dk1>
      <a:lt1>
        <a:srgbClr val="F3F3F3"/>
      </a:lt1>
      <a:dk2>
        <a:srgbClr val="436F9E"/>
      </a:dk2>
      <a:lt2>
        <a:srgbClr val="6A8DB4"/>
      </a:lt2>
      <a:accent1>
        <a:srgbClr val="8FB0D4"/>
      </a:accent1>
      <a:accent2>
        <a:srgbClr val="AEC2D8"/>
      </a:accent2>
      <a:accent3>
        <a:srgbClr val="1F4C7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